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EC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4530152" y="511608"/>
            <a:ext cx="4978400" cy="1751330"/>
          </a:xfrm>
          <a:custGeom>
            <a:avLst/>
            <a:gdLst/>
            <a:ahLst/>
            <a:cxnLst/>
            <a:rect l="l" t="t" r="r" b="b"/>
            <a:pathLst>
              <a:path w="4978400" h="1751330">
                <a:moveTo>
                  <a:pt x="613506" y="1751062"/>
                </a:moveTo>
                <a:lnTo>
                  <a:pt x="561638" y="1747641"/>
                </a:lnTo>
                <a:lnTo>
                  <a:pt x="509849" y="1740410"/>
                </a:lnTo>
                <a:lnTo>
                  <a:pt x="458161" y="1729164"/>
                </a:lnTo>
                <a:lnTo>
                  <a:pt x="406597" y="1713700"/>
                </a:lnTo>
                <a:lnTo>
                  <a:pt x="357728" y="1695207"/>
                </a:lnTo>
                <a:lnTo>
                  <a:pt x="310817" y="1673810"/>
                </a:lnTo>
                <a:lnTo>
                  <a:pt x="265968" y="1649398"/>
                </a:lnTo>
                <a:lnTo>
                  <a:pt x="223286" y="1621862"/>
                </a:lnTo>
                <a:lnTo>
                  <a:pt x="182875" y="1591091"/>
                </a:lnTo>
                <a:lnTo>
                  <a:pt x="144841" y="1556977"/>
                </a:lnTo>
                <a:lnTo>
                  <a:pt x="109287" y="1519409"/>
                </a:lnTo>
                <a:lnTo>
                  <a:pt x="76319" y="1478278"/>
                </a:lnTo>
                <a:lnTo>
                  <a:pt x="49777" y="1437960"/>
                </a:lnTo>
                <a:lnTo>
                  <a:pt x="28769" y="1396459"/>
                </a:lnTo>
                <a:lnTo>
                  <a:pt x="13400" y="1353760"/>
                </a:lnTo>
                <a:lnTo>
                  <a:pt x="3775" y="1309848"/>
                </a:lnTo>
                <a:lnTo>
                  <a:pt x="0" y="1264708"/>
                </a:lnTo>
                <a:lnTo>
                  <a:pt x="2179" y="1218325"/>
                </a:lnTo>
                <a:lnTo>
                  <a:pt x="10419" y="1170684"/>
                </a:lnTo>
                <a:lnTo>
                  <a:pt x="21522" y="1133969"/>
                </a:lnTo>
                <a:lnTo>
                  <a:pt x="58229" y="1068466"/>
                </a:lnTo>
                <a:lnTo>
                  <a:pt x="84654" y="1040257"/>
                </a:lnTo>
                <a:lnTo>
                  <a:pt x="142317" y="1009122"/>
                </a:lnTo>
                <a:lnTo>
                  <a:pt x="174125" y="1004722"/>
                </a:lnTo>
                <a:lnTo>
                  <a:pt x="207520" y="1006405"/>
                </a:lnTo>
                <a:lnTo>
                  <a:pt x="247512" y="1033276"/>
                </a:lnTo>
                <a:lnTo>
                  <a:pt x="240899" y="1059342"/>
                </a:lnTo>
                <a:lnTo>
                  <a:pt x="231362" y="1071897"/>
                </a:lnTo>
                <a:lnTo>
                  <a:pt x="225369" y="1087062"/>
                </a:lnTo>
                <a:lnTo>
                  <a:pt x="221180" y="1104096"/>
                </a:lnTo>
                <a:lnTo>
                  <a:pt x="212389" y="1156871"/>
                </a:lnTo>
                <a:lnTo>
                  <a:pt x="209250" y="1207676"/>
                </a:lnTo>
                <a:lnTo>
                  <a:pt x="211661" y="1256536"/>
                </a:lnTo>
                <a:lnTo>
                  <a:pt x="219520" y="1303474"/>
                </a:lnTo>
                <a:lnTo>
                  <a:pt x="232726" y="1348517"/>
                </a:lnTo>
                <a:lnTo>
                  <a:pt x="251178" y="1391688"/>
                </a:lnTo>
                <a:lnTo>
                  <a:pt x="274773" y="1433013"/>
                </a:lnTo>
                <a:lnTo>
                  <a:pt x="303411" y="1472516"/>
                </a:lnTo>
                <a:lnTo>
                  <a:pt x="336989" y="1510222"/>
                </a:lnTo>
                <a:lnTo>
                  <a:pt x="375407" y="1546155"/>
                </a:lnTo>
                <a:lnTo>
                  <a:pt x="418264" y="1579950"/>
                </a:lnTo>
                <a:lnTo>
                  <a:pt x="463616" y="1609130"/>
                </a:lnTo>
                <a:lnTo>
                  <a:pt x="511752" y="1632874"/>
                </a:lnTo>
                <a:lnTo>
                  <a:pt x="562961" y="1650362"/>
                </a:lnTo>
                <a:lnTo>
                  <a:pt x="617530" y="1660772"/>
                </a:lnTo>
                <a:lnTo>
                  <a:pt x="656989" y="1662562"/>
                </a:lnTo>
                <a:lnTo>
                  <a:pt x="695804" y="1659494"/>
                </a:lnTo>
                <a:lnTo>
                  <a:pt x="734103" y="1652834"/>
                </a:lnTo>
                <a:lnTo>
                  <a:pt x="772015" y="1643846"/>
                </a:lnTo>
                <a:lnTo>
                  <a:pt x="821967" y="1629823"/>
                </a:lnTo>
                <a:lnTo>
                  <a:pt x="871132" y="1613758"/>
                </a:lnTo>
                <a:lnTo>
                  <a:pt x="919599" y="1595880"/>
                </a:lnTo>
                <a:lnTo>
                  <a:pt x="967454" y="1576420"/>
                </a:lnTo>
                <a:lnTo>
                  <a:pt x="1014784" y="1555606"/>
                </a:lnTo>
                <a:lnTo>
                  <a:pt x="1061678" y="1533670"/>
                </a:lnTo>
                <a:lnTo>
                  <a:pt x="1108221" y="1510842"/>
                </a:lnTo>
                <a:lnTo>
                  <a:pt x="1152868" y="1488116"/>
                </a:lnTo>
                <a:lnTo>
                  <a:pt x="1197116" y="1464772"/>
                </a:lnTo>
                <a:lnTo>
                  <a:pt x="1240976" y="1440829"/>
                </a:lnTo>
                <a:lnTo>
                  <a:pt x="1284460" y="1416305"/>
                </a:lnTo>
                <a:lnTo>
                  <a:pt x="1327580" y="1391219"/>
                </a:lnTo>
                <a:lnTo>
                  <a:pt x="1370347" y="1365589"/>
                </a:lnTo>
                <a:lnTo>
                  <a:pt x="1412772" y="1339434"/>
                </a:lnTo>
                <a:lnTo>
                  <a:pt x="1454868" y="1312773"/>
                </a:lnTo>
                <a:lnTo>
                  <a:pt x="1496644" y="1285623"/>
                </a:lnTo>
                <a:lnTo>
                  <a:pt x="1538114" y="1258005"/>
                </a:lnTo>
                <a:lnTo>
                  <a:pt x="1579288" y="1229935"/>
                </a:lnTo>
                <a:lnTo>
                  <a:pt x="1620178" y="1201434"/>
                </a:lnTo>
                <a:lnTo>
                  <a:pt x="1660795" y="1172518"/>
                </a:lnTo>
                <a:lnTo>
                  <a:pt x="1701151" y="1143208"/>
                </a:lnTo>
                <a:lnTo>
                  <a:pt x="1741257" y="1113520"/>
                </a:lnTo>
                <a:lnTo>
                  <a:pt x="1781126" y="1083475"/>
                </a:lnTo>
                <a:lnTo>
                  <a:pt x="1820768" y="1053091"/>
                </a:lnTo>
                <a:lnTo>
                  <a:pt x="1860194" y="1022385"/>
                </a:lnTo>
                <a:lnTo>
                  <a:pt x="1981491" y="926641"/>
                </a:lnTo>
                <a:lnTo>
                  <a:pt x="2344111" y="637690"/>
                </a:lnTo>
                <a:lnTo>
                  <a:pt x="2465297" y="541785"/>
                </a:lnTo>
                <a:lnTo>
                  <a:pt x="2505798" y="509957"/>
                </a:lnTo>
                <a:lnTo>
                  <a:pt x="2545738" y="479573"/>
                </a:lnTo>
                <a:lnTo>
                  <a:pt x="2586486" y="450204"/>
                </a:lnTo>
                <a:lnTo>
                  <a:pt x="2627903" y="421729"/>
                </a:lnTo>
                <a:lnTo>
                  <a:pt x="2669847" y="394030"/>
                </a:lnTo>
                <a:lnTo>
                  <a:pt x="2712179" y="366986"/>
                </a:lnTo>
                <a:lnTo>
                  <a:pt x="2755320" y="342847"/>
                </a:lnTo>
                <a:lnTo>
                  <a:pt x="2800709" y="324595"/>
                </a:lnTo>
                <a:lnTo>
                  <a:pt x="2848530" y="314028"/>
                </a:lnTo>
                <a:lnTo>
                  <a:pt x="2898969" y="312942"/>
                </a:lnTo>
                <a:lnTo>
                  <a:pt x="2907161" y="313640"/>
                </a:lnTo>
                <a:lnTo>
                  <a:pt x="2966637" y="330773"/>
                </a:lnTo>
                <a:lnTo>
                  <a:pt x="3006503" y="379249"/>
                </a:lnTo>
                <a:lnTo>
                  <a:pt x="3012985" y="416390"/>
                </a:lnTo>
                <a:lnTo>
                  <a:pt x="3012308" y="469136"/>
                </a:lnTo>
                <a:lnTo>
                  <a:pt x="3005510" y="520987"/>
                </a:lnTo>
                <a:lnTo>
                  <a:pt x="2994716" y="572243"/>
                </a:lnTo>
                <a:lnTo>
                  <a:pt x="2982054" y="623200"/>
                </a:lnTo>
                <a:lnTo>
                  <a:pt x="2975846" y="646996"/>
                </a:lnTo>
                <a:lnTo>
                  <a:pt x="2969767" y="671090"/>
                </a:lnTo>
                <a:lnTo>
                  <a:pt x="2964462" y="695877"/>
                </a:lnTo>
                <a:lnTo>
                  <a:pt x="2960574" y="721751"/>
                </a:lnTo>
                <a:lnTo>
                  <a:pt x="2984111" y="697078"/>
                </a:lnTo>
                <a:lnTo>
                  <a:pt x="3025069" y="652497"/>
                </a:lnTo>
                <a:lnTo>
                  <a:pt x="3058487" y="616429"/>
                </a:lnTo>
                <a:lnTo>
                  <a:pt x="3092137" y="580591"/>
                </a:lnTo>
                <a:lnTo>
                  <a:pt x="3126053" y="545020"/>
                </a:lnTo>
                <a:lnTo>
                  <a:pt x="3160268" y="509753"/>
                </a:lnTo>
                <a:lnTo>
                  <a:pt x="3194815" y="474827"/>
                </a:lnTo>
                <a:lnTo>
                  <a:pt x="3229728" y="440278"/>
                </a:lnTo>
                <a:lnTo>
                  <a:pt x="3265040" y="406145"/>
                </a:lnTo>
                <a:lnTo>
                  <a:pt x="3300786" y="372464"/>
                </a:lnTo>
                <a:lnTo>
                  <a:pt x="3336999" y="339272"/>
                </a:lnTo>
                <a:lnTo>
                  <a:pt x="3373712" y="306607"/>
                </a:lnTo>
                <a:lnTo>
                  <a:pt x="3410958" y="274505"/>
                </a:lnTo>
                <a:lnTo>
                  <a:pt x="3448772" y="243003"/>
                </a:lnTo>
                <a:lnTo>
                  <a:pt x="3492585" y="209105"/>
                </a:lnTo>
                <a:lnTo>
                  <a:pt x="3538097" y="177253"/>
                </a:lnTo>
                <a:lnTo>
                  <a:pt x="3584785" y="147044"/>
                </a:lnTo>
                <a:lnTo>
                  <a:pt x="3632126" y="118075"/>
                </a:lnTo>
                <a:lnTo>
                  <a:pt x="3674852" y="97322"/>
                </a:lnTo>
                <a:lnTo>
                  <a:pt x="3719850" y="84534"/>
                </a:lnTo>
                <a:lnTo>
                  <a:pt x="3766653" y="79303"/>
                </a:lnTo>
                <a:lnTo>
                  <a:pt x="3814792" y="81216"/>
                </a:lnTo>
                <a:lnTo>
                  <a:pt x="3857416" y="91248"/>
                </a:lnTo>
                <a:lnTo>
                  <a:pt x="3887126" y="111277"/>
                </a:lnTo>
                <a:lnTo>
                  <a:pt x="3904964" y="142438"/>
                </a:lnTo>
                <a:lnTo>
                  <a:pt x="3911968" y="185866"/>
                </a:lnTo>
                <a:lnTo>
                  <a:pt x="3911915" y="232839"/>
                </a:lnTo>
                <a:lnTo>
                  <a:pt x="3908538" y="279373"/>
                </a:lnTo>
                <a:lnTo>
                  <a:pt x="3902420" y="325530"/>
                </a:lnTo>
                <a:lnTo>
                  <a:pt x="3894148" y="371371"/>
                </a:lnTo>
                <a:lnTo>
                  <a:pt x="3884304" y="416960"/>
                </a:lnTo>
                <a:lnTo>
                  <a:pt x="3873476" y="462358"/>
                </a:lnTo>
                <a:lnTo>
                  <a:pt x="3860998" y="510963"/>
                </a:lnTo>
                <a:lnTo>
                  <a:pt x="3847786" y="559395"/>
                </a:lnTo>
                <a:lnTo>
                  <a:pt x="3806716" y="704395"/>
                </a:lnTo>
                <a:lnTo>
                  <a:pt x="3804066" y="714167"/>
                </a:lnTo>
                <a:lnTo>
                  <a:pt x="3801883" y="724253"/>
                </a:lnTo>
                <a:lnTo>
                  <a:pt x="3800699" y="735000"/>
                </a:lnTo>
                <a:lnTo>
                  <a:pt x="3801045" y="746753"/>
                </a:lnTo>
                <a:lnTo>
                  <a:pt x="3819556" y="724824"/>
                </a:lnTo>
                <a:lnTo>
                  <a:pt x="3857157" y="677342"/>
                </a:lnTo>
                <a:lnTo>
                  <a:pt x="3889209" y="637704"/>
                </a:lnTo>
                <a:lnTo>
                  <a:pt x="3921721" y="598485"/>
                </a:lnTo>
                <a:lnTo>
                  <a:pt x="3954729" y="559715"/>
                </a:lnTo>
                <a:lnTo>
                  <a:pt x="3988267" y="521426"/>
                </a:lnTo>
                <a:lnTo>
                  <a:pt x="4022369" y="483648"/>
                </a:lnTo>
                <a:lnTo>
                  <a:pt x="4057070" y="446411"/>
                </a:lnTo>
                <a:lnTo>
                  <a:pt x="4092404" y="409747"/>
                </a:lnTo>
                <a:lnTo>
                  <a:pt x="4128405" y="373685"/>
                </a:lnTo>
                <a:lnTo>
                  <a:pt x="4165109" y="338256"/>
                </a:lnTo>
                <a:lnTo>
                  <a:pt x="4202550" y="303491"/>
                </a:lnTo>
                <a:lnTo>
                  <a:pt x="4241367" y="269015"/>
                </a:lnTo>
                <a:lnTo>
                  <a:pt x="4280951" y="235577"/>
                </a:lnTo>
                <a:lnTo>
                  <a:pt x="4321336" y="203212"/>
                </a:lnTo>
                <a:lnTo>
                  <a:pt x="4362551" y="171961"/>
                </a:lnTo>
                <a:lnTo>
                  <a:pt x="4404629" y="141858"/>
                </a:lnTo>
                <a:lnTo>
                  <a:pt x="4447602" y="112944"/>
                </a:lnTo>
                <a:lnTo>
                  <a:pt x="4491500" y="85254"/>
                </a:lnTo>
                <a:lnTo>
                  <a:pt x="4539957" y="57826"/>
                </a:lnTo>
                <a:lnTo>
                  <a:pt x="4590082" y="34475"/>
                </a:lnTo>
                <a:lnTo>
                  <a:pt x="4642253" y="16214"/>
                </a:lnTo>
                <a:lnTo>
                  <a:pt x="4696849" y="4059"/>
                </a:lnTo>
                <a:lnTo>
                  <a:pt x="4764758" y="0"/>
                </a:lnTo>
                <a:lnTo>
                  <a:pt x="4798330" y="3383"/>
                </a:lnTo>
                <a:lnTo>
                  <a:pt x="4874568" y="28309"/>
                </a:lnTo>
                <a:lnTo>
                  <a:pt x="4909138" y="53420"/>
                </a:lnTo>
                <a:lnTo>
                  <a:pt x="4935476" y="85472"/>
                </a:lnTo>
                <a:lnTo>
                  <a:pt x="4953777" y="123843"/>
                </a:lnTo>
                <a:lnTo>
                  <a:pt x="4964233" y="167909"/>
                </a:lnTo>
                <a:lnTo>
                  <a:pt x="4970469" y="217869"/>
                </a:lnTo>
                <a:lnTo>
                  <a:pt x="4974941" y="268135"/>
                </a:lnTo>
                <a:lnTo>
                  <a:pt x="4977560" y="318530"/>
                </a:lnTo>
                <a:lnTo>
                  <a:pt x="4978238" y="368876"/>
                </a:lnTo>
                <a:lnTo>
                  <a:pt x="4977690" y="413273"/>
                </a:lnTo>
                <a:lnTo>
                  <a:pt x="4976596" y="459542"/>
                </a:lnTo>
                <a:lnTo>
                  <a:pt x="4974893" y="507446"/>
                </a:lnTo>
                <a:lnTo>
                  <a:pt x="4972516" y="556748"/>
                </a:lnTo>
                <a:lnTo>
                  <a:pt x="4969402" y="607211"/>
                </a:lnTo>
                <a:lnTo>
                  <a:pt x="4965487" y="658597"/>
                </a:lnTo>
                <a:lnTo>
                  <a:pt x="4960707" y="710670"/>
                </a:lnTo>
                <a:lnTo>
                  <a:pt x="4954998" y="763191"/>
                </a:lnTo>
                <a:lnTo>
                  <a:pt x="4948297" y="815924"/>
                </a:lnTo>
                <a:lnTo>
                  <a:pt x="4940540" y="868631"/>
                </a:lnTo>
                <a:lnTo>
                  <a:pt x="4931663" y="921075"/>
                </a:lnTo>
                <a:lnTo>
                  <a:pt x="4921603" y="973020"/>
                </a:lnTo>
                <a:lnTo>
                  <a:pt x="4910294" y="1024226"/>
                </a:lnTo>
                <a:lnTo>
                  <a:pt x="4897675" y="1074458"/>
                </a:lnTo>
                <a:lnTo>
                  <a:pt x="4883680" y="1123478"/>
                </a:lnTo>
                <a:lnTo>
                  <a:pt x="4868246" y="1171049"/>
                </a:lnTo>
                <a:lnTo>
                  <a:pt x="4851310" y="1216933"/>
                </a:lnTo>
                <a:lnTo>
                  <a:pt x="4832807" y="1260894"/>
                </a:lnTo>
                <a:lnTo>
                  <a:pt x="4812674" y="1302693"/>
                </a:lnTo>
                <a:lnTo>
                  <a:pt x="4790846" y="1342094"/>
                </a:lnTo>
                <a:lnTo>
                  <a:pt x="4730705" y="1387250"/>
                </a:lnTo>
                <a:lnTo>
                  <a:pt x="4690652" y="1396256"/>
                </a:lnTo>
                <a:lnTo>
                  <a:pt x="4651853" y="1393226"/>
                </a:lnTo>
                <a:lnTo>
                  <a:pt x="4601736" y="1342094"/>
                </a:lnTo>
                <a:lnTo>
                  <a:pt x="4601518" y="1293704"/>
                </a:lnTo>
                <a:lnTo>
                  <a:pt x="4613273" y="1227162"/>
                </a:lnTo>
                <a:lnTo>
                  <a:pt x="4623121" y="1176752"/>
                </a:lnTo>
                <a:lnTo>
                  <a:pt x="4633583" y="1126336"/>
                </a:lnTo>
                <a:lnTo>
                  <a:pt x="4644554" y="1075910"/>
                </a:lnTo>
                <a:lnTo>
                  <a:pt x="4655931" y="1025473"/>
                </a:lnTo>
                <a:lnTo>
                  <a:pt x="4667610" y="975022"/>
                </a:lnTo>
                <a:lnTo>
                  <a:pt x="4715269" y="773023"/>
                </a:lnTo>
                <a:lnTo>
                  <a:pt x="4726900" y="722463"/>
                </a:lnTo>
                <a:lnTo>
                  <a:pt x="4738210" y="671872"/>
                </a:lnTo>
                <a:lnTo>
                  <a:pt x="4749096" y="621250"/>
                </a:lnTo>
                <a:lnTo>
                  <a:pt x="4759453" y="570592"/>
                </a:lnTo>
                <a:lnTo>
                  <a:pt x="4769177" y="519897"/>
                </a:lnTo>
                <a:lnTo>
                  <a:pt x="4778165" y="469162"/>
                </a:lnTo>
                <a:lnTo>
                  <a:pt x="4786313" y="418385"/>
                </a:lnTo>
                <a:lnTo>
                  <a:pt x="4793518" y="367563"/>
                </a:lnTo>
                <a:lnTo>
                  <a:pt x="4799674" y="316693"/>
                </a:lnTo>
                <a:lnTo>
                  <a:pt x="4804680" y="265772"/>
                </a:lnTo>
                <a:lnTo>
                  <a:pt x="4806284" y="233155"/>
                </a:lnTo>
                <a:lnTo>
                  <a:pt x="4805979" y="200344"/>
                </a:lnTo>
                <a:lnTo>
                  <a:pt x="4802188" y="134658"/>
                </a:lnTo>
                <a:lnTo>
                  <a:pt x="4784661" y="89120"/>
                </a:lnTo>
                <a:lnTo>
                  <a:pt x="4742372" y="60050"/>
                </a:lnTo>
                <a:lnTo>
                  <a:pt x="4722626" y="64203"/>
                </a:lnTo>
                <a:lnTo>
                  <a:pt x="4659153" y="87982"/>
                </a:lnTo>
                <a:lnTo>
                  <a:pt x="4598386" y="117302"/>
                </a:lnTo>
                <a:lnTo>
                  <a:pt x="4554410" y="143798"/>
                </a:lnTo>
                <a:lnTo>
                  <a:pt x="4511759" y="172089"/>
                </a:lnTo>
                <a:lnTo>
                  <a:pt x="4470346" y="202043"/>
                </a:lnTo>
                <a:lnTo>
                  <a:pt x="4430085" y="233530"/>
                </a:lnTo>
                <a:lnTo>
                  <a:pt x="4390892" y="266420"/>
                </a:lnTo>
                <a:lnTo>
                  <a:pt x="4352680" y="300581"/>
                </a:lnTo>
                <a:lnTo>
                  <a:pt x="4315364" y="335883"/>
                </a:lnTo>
                <a:lnTo>
                  <a:pt x="4277664" y="373356"/>
                </a:lnTo>
                <a:lnTo>
                  <a:pt x="4240850" y="411596"/>
                </a:lnTo>
                <a:lnTo>
                  <a:pt x="4204906" y="450587"/>
                </a:lnTo>
                <a:lnTo>
                  <a:pt x="4169816" y="490314"/>
                </a:lnTo>
                <a:lnTo>
                  <a:pt x="4135563" y="530762"/>
                </a:lnTo>
                <a:lnTo>
                  <a:pt x="4102132" y="571915"/>
                </a:lnTo>
                <a:lnTo>
                  <a:pt x="4069507" y="613759"/>
                </a:lnTo>
                <a:lnTo>
                  <a:pt x="4037670" y="656279"/>
                </a:lnTo>
                <a:lnTo>
                  <a:pt x="4006595" y="699024"/>
                </a:lnTo>
                <a:lnTo>
                  <a:pt x="3975892" y="742011"/>
                </a:lnTo>
                <a:lnTo>
                  <a:pt x="3945566" y="785245"/>
                </a:lnTo>
                <a:lnTo>
                  <a:pt x="3915622" y="828730"/>
                </a:lnTo>
                <a:lnTo>
                  <a:pt x="3886067" y="872472"/>
                </a:lnTo>
                <a:lnTo>
                  <a:pt x="3856905" y="916473"/>
                </a:lnTo>
                <a:lnTo>
                  <a:pt x="3828142" y="960738"/>
                </a:lnTo>
                <a:lnTo>
                  <a:pt x="3799783" y="1005272"/>
                </a:lnTo>
                <a:lnTo>
                  <a:pt x="3771835" y="1050078"/>
                </a:lnTo>
                <a:lnTo>
                  <a:pt x="3744301" y="1095161"/>
                </a:lnTo>
                <a:lnTo>
                  <a:pt x="3717188" y="1140526"/>
                </a:lnTo>
                <a:lnTo>
                  <a:pt x="3704335" y="1161618"/>
                </a:lnTo>
                <a:lnTo>
                  <a:pt x="3664004" y="1223782"/>
                </a:lnTo>
                <a:lnTo>
                  <a:pt x="3632278" y="1255669"/>
                </a:lnTo>
                <a:lnTo>
                  <a:pt x="3590370" y="1272155"/>
                </a:lnTo>
                <a:lnTo>
                  <a:pt x="3528969" y="1277762"/>
                </a:lnTo>
                <a:lnTo>
                  <a:pt x="3498579" y="1274475"/>
                </a:lnTo>
                <a:lnTo>
                  <a:pt x="3468535" y="1266227"/>
                </a:lnTo>
                <a:lnTo>
                  <a:pt x="3444969" y="1254445"/>
                </a:lnTo>
                <a:lnTo>
                  <a:pt x="3430730" y="1239119"/>
                </a:lnTo>
                <a:lnTo>
                  <a:pt x="3425449" y="1218960"/>
                </a:lnTo>
                <a:lnTo>
                  <a:pt x="3428754" y="1192679"/>
                </a:lnTo>
                <a:lnTo>
                  <a:pt x="3447699" y="1123191"/>
                </a:lnTo>
                <a:lnTo>
                  <a:pt x="3470769" y="1055121"/>
                </a:lnTo>
                <a:lnTo>
                  <a:pt x="3489241" y="1007686"/>
                </a:lnTo>
                <a:lnTo>
                  <a:pt x="3526636" y="912993"/>
                </a:lnTo>
                <a:lnTo>
                  <a:pt x="3601835" y="723778"/>
                </a:lnTo>
                <a:lnTo>
                  <a:pt x="3620429" y="676397"/>
                </a:lnTo>
                <a:lnTo>
                  <a:pt x="3638840" y="628946"/>
                </a:lnTo>
                <a:lnTo>
                  <a:pt x="3657019" y="581406"/>
                </a:lnTo>
                <a:lnTo>
                  <a:pt x="3674916" y="533757"/>
                </a:lnTo>
                <a:lnTo>
                  <a:pt x="3690925" y="488596"/>
                </a:lnTo>
                <a:lnTo>
                  <a:pt x="3705701" y="442975"/>
                </a:lnTo>
                <a:lnTo>
                  <a:pt x="3719497" y="397005"/>
                </a:lnTo>
                <a:lnTo>
                  <a:pt x="3732571" y="350798"/>
                </a:lnTo>
                <a:lnTo>
                  <a:pt x="3745177" y="304468"/>
                </a:lnTo>
                <a:lnTo>
                  <a:pt x="3757571" y="258125"/>
                </a:lnTo>
                <a:lnTo>
                  <a:pt x="3768150" y="206219"/>
                </a:lnTo>
                <a:lnTo>
                  <a:pt x="3768167" y="178465"/>
                </a:lnTo>
                <a:lnTo>
                  <a:pt x="3761781" y="149350"/>
                </a:lnTo>
                <a:lnTo>
                  <a:pt x="3750731" y="154479"/>
                </a:lnTo>
                <a:lnTo>
                  <a:pt x="3740140" y="159188"/>
                </a:lnTo>
                <a:lnTo>
                  <a:pt x="3644048" y="225003"/>
                </a:lnTo>
                <a:lnTo>
                  <a:pt x="3606332" y="253556"/>
                </a:lnTo>
                <a:lnTo>
                  <a:pt x="3570436" y="284073"/>
                </a:lnTo>
                <a:lnTo>
                  <a:pt x="3532384" y="319444"/>
                </a:lnTo>
                <a:lnTo>
                  <a:pt x="3494828" y="355233"/>
                </a:lnTo>
                <a:lnTo>
                  <a:pt x="3457766" y="391438"/>
                </a:lnTo>
                <a:lnTo>
                  <a:pt x="3421194" y="428057"/>
                </a:lnTo>
                <a:lnTo>
                  <a:pt x="3385112" y="465086"/>
                </a:lnTo>
                <a:lnTo>
                  <a:pt x="3349515" y="502525"/>
                </a:lnTo>
                <a:lnTo>
                  <a:pt x="3314402" y="540369"/>
                </a:lnTo>
                <a:lnTo>
                  <a:pt x="3279770" y="578617"/>
                </a:lnTo>
                <a:lnTo>
                  <a:pt x="3245617" y="617267"/>
                </a:lnTo>
                <a:lnTo>
                  <a:pt x="3211940" y="656315"/>
                </a:lnTo>
                <a:lnTo>
                  <a:pt x="3178737" y="695760"/>
                </a:lnTo>
                <a:lnTo>
                  <a:pt x="3146005" y="735599"/>
                </a:lnTo>
                <a:lnTo>
                  <a:pt x="3113742" y="775830"/>
                </a:lnTo>
                <a:lnTo>
                  <a:pt x="3081946" y="816450"/>
                </a:lnTo>
                <a:lnTo>
                  <a:pt x="3050613" y="857456"/>
                </a:lnTo>
                <a:lnTo>
                  <a:pt x="3019742" y="898848"/>
                </a:lnTo>
                <a:lnTo>
                  <a:pt x="2989330" y="940621"/>
                </a:lnTo>
                <a:lnTo>
                  <a:pt x="2959374" y="982774"/>
                </a:lnTo>
                <a:lnTo>
                  <a:pt x="2929872" y="1025304"/>
                </a:lnTo>
                <a:lnTo>
                  <a:pt x="2900822" y="1068208"/>
                </a:lnTo>
                <a:lnTo>
                  <a:pt x="2872221" y="1111485"/>
                </a:lnTo>
                <a:lnTo>
                  <a:pt x="2830100" y="1176768"/>
                </a:lnTo>
                <a:lnTo>
                  <a:pt x="2815907" y="1198243"/>
                </a:lnTo>
                <a:lnTo>
                  <a:pt x="2786844" y="1240709"/>
                </a:lnTo>
                <a:lnTo>
                  <a:pt x="2756128" y="1270523"/>
                </a:lnTo>
                <a:lnTo>
                  <a:pt x="2716132" y="1286934"/>
                </a:lnTo>
                <a:lnTo>
                  <a:pt x="2646708" y="1295064"/>
                </a:lnTo>
                <a:lnTo>
                  <a:pt x="2612174" y="1292625"/>
                </a:lnTo>
                <a:lnTo>
                  <a:pt x="2577800" y="1285215"/>
                </a:lnTo>
                <a:lnTo>
                  <a:pt x="2543816" y="1270986"/>
                </a:lnTo>
                <a:lnTo>
                  <a:pt x="2524444" y="1251545"/>
                </a:lnTo>
                <a:lnTo>
                  <a:pt x="2519248" y="1225226"/>
                </a:lnTo>
                <a:lnTo>
                  <a:pt x="2527795" y="1190360"/>
                </a:lnTo>
                <a:lnTo>
                  <a:pt x="2547588" y="1140660"/>
                </a:lnTo>
                <a:lnTo>
                  <a:pt x="2568349" y="1091315"/>
                </a:lnTo>
                <a:lnTo>
                  <a:pt x="2589947" y="1042325"/>
                </a:lnTo>
                <a:lnTo>
                  <a:pt x="2612254" y="993688"/>
                </a:lnTo>
                <a:lnTo>
                  <a:pt x="2634607" y="946187"/>
                </a:lnTo>
                <a:lnTo>
                  <a:pt x="2679833" y="851417"/>
                </a:lnTo>
                <a:lnTo>
                  <a:pt x="2747929" y="709362"/>
                </a:lnTo>
                <a:lnTo>
                  <a:pt x="2770418" y="661909"/>
                </a:lnTo>
                <a:lnTo>
                  <a:pt x="2792686" y="614351"/>
                </a:lnTo>
                <a:lnTo>
                  <a:pt x="2813629" y="567370"/>
                </a:lnTo>
                <a:lnTo>
                  <a:pt x="2832381" y="519527"/>
                </a:lnTo>
                <a:lnTo>
                  <a:pt x="2847783" y="470508"/>
                </a:lnTo>
                <a:lnTo>
                  <a:pt x="2858673" y="419999"/>
                </a:lnTo>
                <a:lnTo>
                  <a:pt x="2860735" y="394567"/>
                </a:lnTo>
                <a:lnTo>
                  <a:pt x="2848959" y="393291"/>
                </a:lnTo>
                <a:lnTo>
                  <a:pt x="2838954" y="395963"/>
                </a:lnTo>
                <a:lnTo>
                  <a:pt x="2830239" y="400922"/>
                </a:lnTo>
                <a:lnTo>
                  <a:pt x="2822329" y="406510"/>
                </a:lnTo>
                <a:lnTo>
                  <a:pt x="2735829" y="466224"/>
                </a:lnTo>
                <a:lnTo>
                  <a:pt x="2693191" y="496863"/>
                </a:lnTo>
                <a:lnTo>
                  <a:pt x="2651777" y="529032"/>
                </a:lnTo>
                <a:lnTo>
                  <a:pt x="2535248" y="624806"/>
                </a:lnTo>
                <a:lnTo>
                  <a:pt x="2148254" y="945844"/>
                </a:lnTo>
                <a:lnTo>
                  <a:pt x="2070699" y="1009841"/>
                </a:lnTo>
                <a:lnTo>
                  <a:pt x="2031302" y="1042063"/>
                </a:lnTo>
                <a:lnTo>
                  <a:pt x="1991717" y="1074015"/>
                </a:lnTo>
                <a:lnTo>
                  <a:pt x="1951928" y="1105675"/>
                </a:lnTo>
                <a:lnTo>
                  <a:pt x="1911920" y="1137018"/>
                </a:lnTo>
                <a:lnTo>
                  <a:pt x="1871677" y="1168023"/>
                </a:lnTo>
                <a:lnTo>
                  <a:pt x="1831182" y="1198665"/>
                </a:lnTo>
                <a:lnTo>
                  <a:pt x="1790420" y="1228923"/>
                </a:lnTo>
                <a:lnTo>
                  <a:pt x="1749374" y="1258772"/>
                </a:lnTo>
                <a:lnTo>
                  <a:pt x="1708030" y="1288191"/>
                </a:lnTo>
                <a:lnTo>
                  <a:pt x="1666370" y="1317155"/>
                </a:lnTo>
                <a:lnTo>
                  <a:pt x="1624379" y="1345641"/>
                </a:lnTo>
                <a:lnTo>
                  <a:pt x="1582042" y="1373627"/>
                </a:lnTo>
                <a:lnTo>
                  <a:pt x="1539342" y="1401090"/>
                </a:lnTo>
                <a:lnTo>
                  <a:pt x="1496263" y="1428006"/>
                </a:lnTo>
                <a:lnTo>
                  <a:pt x="1452789" y="1454353"/>
                </a:lnTo>
                <a:lnTo>
                  <a:pt x="1408905" y="1480107"/>
                </a:lnTo>
                <a:lnTo>
                  <a:pt x="1364595" y="1505245"/>
                </a:lnTo>
                <a:lnTo>
                  <a:pt x="1319842" y="1529744"/>
                </a:lnTo>
                <a:lnTo>
                  <a:pt x="1276845" y="1552547"/>
                </a:lnTo>
                <a:lnTo>
                  <a:pt x="1233605" y="1574787"/>
                </a:lnTo>
                <a:lnTo>
                  <a:pt x="1190073" y="1596345"/>
                </a:lnTo>
                <a:lnTo>
                  <a:pt x="1146204" y="1617103"/>
                </a:lnTo>
                <a:lnTo>
                  <a:pt x="1101949" y="1636941"/>
                </a:lnTo>
                <a:lnTo>
                  <a:pt x="1057261" y="1655740"/>
                </a:lnTo>
                <a:lnTo>
                  <a:pt x="1012092" y="1673381"/>
                </a:lnTo>
                <a:lnTo>
                  <a:pt x="966395" y="1689746"/>
                </a:lnTo>
                <a:lnTo>
                  <a:pt x="920124" y="1704714"/>
                </a:lnTo>
                <a:lnTo>
                  <a:pt x="873229" y="1718167"/>
                </a:lnTo>
                <a:lnTo>
                  <a:pt x="821308" y="1730732"/>
                </a:lnTo>
                <a:lnTo>
                  <a:pt x="769353" y="1740508"/>
                </a:lnTo>
                <a:lnTo>
                  <a:pt x="717386" y="1747291"/>
                </a:lnTo>
                <a:lnTo>
                  <a:pt x="665429" y="1750877"/>
                </a:lnTo>
                <a:lnTo>
                  <a:pt x="613506" y="1751062"/>
                </a:lnTo>
                <a:close/>
              </a:path>
            </a:pathLst>
          </a:custGeom>
          <a:solidFill>
            <a:srgbClr val="DE591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4601" y="621630"/>
            <a:ext cx="5926673" cy="146049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64396" y="207222"/>
            <a:ext cx="242306" cy="234983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4814485" y="1661069"/>
            <a:ext cx="60960" cy="66040"/>
          </a:xfrm>
          <a:custGeom>
            <a:avLst/>
            <a:gdLst/>
            <a:ahLst/>
            <a:cxnLst/>
            <a:rect l="l" t="t" r="r" b="b"/>
            <a:pathLst>
              <a:path w="60960" h="66039">
                <a:moveTo>
                  <a:pt x="30243" y="65815"/>
                </a:moveTo>
                <a:lnTo>
                  <a:pt x="0" y="41069"/>
                </a:lnTo>
                <a:lnTo>
                  <a:pt x="0" y="30243"/>
                </a:lnTo>
                <a:lnTo>
                  <a:pt x="27838" y="0"/>
                </a:lnTo>
                <a:lnTo>
                  <a:pt x="32735" y="0"/>
                </a:lnTo>
                <a:lnTo>
                  <a:pt x="60487" y="30243"/>
                </a:lnTo>
                <a:lnTo>
                  <a:pt x="60487" y="41069"/>
                </a:lnTo>
                <a:lnTo>
                  <a:pt x="59113" y="46139"/>
                </a:lnTo>
                <a:lnTo>
                  <a:pt x="30243" y="658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4871794" y="1854819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31189" y="62378"/>
                </a:moveTo>
                <a:lnTo>
                  <a:pt x="19174" y="59885"/>
                </a:lnTo>
                <a:lnTo>
                  <a:pt x="9247" y="53130"/>
                </a:lnTo>
                <a:lnTo>
                  <a:pt x="2493" y="43203"/>
                </a:lnTo>
                <a:lnTo>
                  <a:pt x="0" y="31189"/>
                </a:lnTo>
                <a:lnTo>
                  <a:pt x="2505" y="19211"/>
                </a:lnTo>
                <a:lnTo>
                  <a:pt x="9279" y="9279"/>
                </a:lnTo>
                <a:lnTo>
                  <a:pt x="19211" y="2505"/>
                </a:lnTo>
                <a:lnTo>
                  <a:pt x="31189" y="0"/>
                </a:lnTo>
                <a:lnTo>
                  <a:pt x="43203" y="2493"/>
                </a:lnTo>
                <a:lnTo>
                  <a:pt x="53130" y="9247"/>
                </a:lnTo>
                <a:lnTo>
                  <a:pt x="59885" y="19174"/>
                </a:lnTo>
                <a:lnTo>
                  <a:pt x="62378" y="31189"/>
                </a:lnTo>
                <a:lnTo>
                  <a:pt x="59872" y="43166"/>
                </a:lnTo>
                <a:lnTo>
                  <a:pt x="53098" y="53098"/>
                </a:lnTo>
                <a:lnTo>
                  <a:pt x="43166" y="59873"/>
                </a:lnTo>
                <a:lnTo>
                  <a:pt x="31189" y="623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39596" y="1978803"/>
            <a:ext cx="86521" cy="75985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5314852" y="1976740"/>
            <a:ext cx="50165" cy="51435"/>
          </a:xfrm>
          <a:custGeom>
            <a:avLst/>
            <a:gdLst/>
            <a:ahLst/>
            <a:cxnLst/>
            <a:rect l="l" t="t" r="r" b="b"/>
            <a:pathLst>
              <a:path w="50164" h="51435">
                <a:moveTo>
                  <a:pt x="24777" y="51380"/>
                </a:moveTo>
                <a:lnTo>
                  <a:pt x="6182" y="43352"/>
                </a:lnTo>
                <a:lnTo>
                  <a:pt x="0" y="25690"/>
                </a:lnTo>
                <a:lnTo>
                  <a:pt x="6206" y="8028"/>
                </a:lnTo>
                <a:lnTo>
                  <a:pt x="24777" y="0"/>
                </a:lnTo>
                <a:lnTo>
                  <a:pt x="43384" y="8028"/>
                </a:lnTo>
                <a:lnTo>
                  <a:pt x="49586" y="25690"/>
                </a:lnTo>
                <a:lnTo>
                  <a:pt x="43384" y="43352"/>
                </a:lnTo>
                <a:lnTo>
                  <a:pt x="24777" y="513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5544205" y="1872003"/>
            <a:ext cx="66675" cy="57150"/>
          </a:xfrm>
          <a:custGeom>
            <a:avLst/>
            <a:gdLst/>
            <a:ahLst/>
            <a:cxnLst/>
            <a:rect l="l" t="t" r="r" b="b"/>
            <a:pathLst>
              <a:path w="66675" h="57150">
                <a:moveTo>
                  <a:pt x="30845" y="57051"/>
                </a:moveTo>
                <a:lnTo>
                  <a:pt x="25861" y="57051"/>
                </a:lnTo>
                <a:lnTo>
                  <a:pt x="16067" y="54387"/>
                </a:lnTo>
                <a:lnTo>
                  <a:pt x="11942" y="51981"/>
                </a:lnTo>
                <a:lnTo>
                  <a:pt x="8420" y="48458"/>
                </a:lnTo>
                <a:lnTo>
                  <a:pt x="5670" y="45881"/>
                </a:lnTo>
                <a:lnTo>
                  <a:pt x="3694" y="42874"/>
                </a:lnTo>
                <a:lnTo>
                  <a:pt x="2577" y="39351"/>
                </a:lnTo>
                <a:lnTo>
                  <a:pt x="859" y="36000"/>
                </a:lnTo>
                <a:lnTo>
                  <a:pt x="0" y="32391"/>
                </a:lnTo>
                <a:lnTo>
                  <a:pt x="171" y="28525"/>
                </a:lnTo>
                <a:lnTo>
                  <a:pt x="171" y="23370"/>
                </a:lnTo>
                <a:lnTo>
                  <a:pt x="25861" y="0"/>
                </a:lnTo>
                <a:lnTo>
                  <a:pt x="30845" y="0"/>
                </a:lnTo>
                <a:lnTo>
                  <a:pt x="35828" y="1374"/>
                </a:lnTo>
                <a:lnTo>
                  <a:pt x="49060" y="6272"/>
                </a:lnTo>
                <a:lnTo>
                  <a:pt x="52067" y="6959"/>
                </a:lnTo>
                <a:lnTo>
                  <a:pt x="54731" y="8334"/>
                </a:lnTo>
                <a:lnTo>
                  <a:pt x="56964" y="10396"/>
                </a:lnTo>
                <a:lnTo>
                  <a:pt x="59456" y="12028"/>
                </a:lnTo>
                <a:lnTo>
                  <a:pt x="66244" y="31790"/>
                </a:lnTo>
                <a:lnTo>
                  <a:pt x="65556" y="34797"/>
                </a:lnTo>
                <a:lnTo>
                  <a:pt x="64096" y="37547"/>
                </a:lnTo>
                <a:lnTo>
                  <a:pt x="63494" y="39437"/>
                </a:lnTo>
                <a:lnTo>
                  <a:pt x="62549" y="41155"/>
                </a:lnTo>
                <a:lnTo>
                  <a:pt x="61089" y="42616"/>
                </a:lnTo>
                <a:lnTo>
                  <a:pt x="59456" y="45108"/>
                </a:lnTo>
                <a:lnTo>
                  <a:pt x="57222" y="47084"/>
                </a:lnTo>
                <a:lnTo>
                  <a:pt x="54559" y="48544"/>
                </a:lnTo>
                <a:lnTo>
                  <a:pt x="49060" y="50864"/>
                </a:lnTo>
                <a:lnTo>
                  <a:pt x="35828" y="55762"/>
                </a:lnTo>
                <a:lnTo>
                  <a:pt x="30845" y="570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5815584" y="1749911"/>
            <a:ext cx="38100" cy="39370"/>
          </a:xfrm>
          <a:custGeom>
            <a:avLst/>
            <a:gdLst/>
            <a:ahLst/>
            <a:cxnLst/>
            <a:rect l="l" t="t" r="r" b="b"/>
            <a:pathLst>
              <a:path w="38100" h="39369">
                <a:moveTo>
                  <a:pt x="18945" y="39265"/>
                </a:moveTo>
                <a:lnTo>
                  <a:pt x="4736" y="33130"/>
                </a:lnTo>
                <a:lnTo>
                  <a:pt x="0" y="19632"/>
                </a:lnTo>
                <a:lnTo>
                  <a:pt x="4736" y="6135"/>
                </a:lnTo>
                <a:lnTo>
                  <a:pt x="18945" y="0"/>
                </a:lnTo>
                <a:lnTo>
                  <a:pt x="33190" y="6135"/>
                </a:lnTo>
                <a:lnTo>
                  <a:pt x="37923" y="19632"/>
                </a:lnTo>
                <a:lnTo>
                  <a:pt x="33166" y="33130"/>
                </a:lnTo>
                <a:lnTo>
                  <a:pt x="18945" y="392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6" name="bg 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144680" cy="10287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34691" y="2305371"/>
            <a:ext cx="6279515" cy="1219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EC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11028" y="358264"/>
            <a:ext cx="14465943" cy="1720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25036" y="1701839"/>
            <a:ext cx="13879194" cy="5471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hyperlink" Target="http://www.defensoria.se.def.br/wp-content/uploads/2021/05/CARTULhA-COMPLETA-EM-PDF-1.pdf" TargetMode="Externa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hyperlink" Target="http://www.defensoria.se.def.br/wp-content/uploads/2021/05/CARTULhA-COMPLETA-EM-PDF-1.pdf" TargetMode="Externa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hyperlink" Target="http://www.defensoria.se.def.br/wp-content/uploads/2021/05/CARTULhA-COMPLETA-EM-PDF-1.pdf" TargetMode="Externa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61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Relationship Id="rId17" Type="http://schemas.openxmlformats.org/officeDocument/2006/relationships/hyperlink" Target="http://www.bloomberg.com/features/2024-roblox-pedophile-problem/" TargetMode="Externa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hyperlink" Target="http://www.dn.pt/sociedade/pj-comalguns-inqu%C3%A9ritos-abertos-por-aliciamento-sexual-de-crian%C3%A7as-em-jogos-online" TargetMode="External"/><Relationship Id="rId7" Type="http://schemas.openxmlformats.org/officeDocument/2006/relationships/hyperlink" Target="http://www.cnnbrasil.com.br/nacional/sudeste/sp/rede-social-e-alvo-de-inquerito-em-sp-por-apologia-a-violencia-digital/" TargetMode="Externa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hyperlink" Target="http://www.defensoria.se.def.br/wp-content/uploads/2021/05/CARTULhA-COMPLETA-EM-PDF-1.pdf" TargetMode="Externa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83.png"/><Relationship Id="rId4" Type="http://schemas.openxmlformats.org/officeDocument/2006/relationships/hyperlink" Target="http://www.defensoria.se.def.br/wp-content/uploads/2021/05/CARTULhA-COMPLETA-EM-PDF-1.pdf" TargetMode="External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hyperlink" Target="http://www.defensoria.se.def.br/wp-content/uploads/2021/05/CARTULhA-COMPLETA-EM-PDF-1.pdf" TargetMode="External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91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hyperlink" Target="http://www.facabonito.org/18demaio" TargetMode="Externa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Relationship Id="rId4" Type="http://schemas.openxmlformats.org/officeDocument/2006/relationships/hyperlink" Target="http://www.defensoria.se.def.br/wp-content/uploads/2021/05/CARTULhA-COMPLETA-EM-PDF-1.pdf" TargetMode="Externa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hyperlink" Target="http://www.defensoria.se.def.br/wp-content/uploads/2021/05/CARTULhA-COMPLETA-EM-PDF-1.pdf" TargetMode="Externa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hyperlink" Target="http://www.defensoria.se.def.br/wp-content/uploads/2021/05/CARTULhA-COMPLETA-EM-PDF-1.pdf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645170" y="706180"/>
            <a:ext cx="3134360" cy="1102995"/>
          </a:xfrm>
          <a:custGeom>
            <a:avLst/>
            <a:gdLst/>
            <a:ahLst/>
            <a:cxnLst/>
            <a:rect l="l" t="t" r="r" b="b"/>
            <a:pathLst>
              <a:path w="3134359" h="1102995">
                <a:moveTo>
                  <a:pt x="402580" y="1102586"/>
                </a:moveTo>
                <a:lnTo>
                  <a:pt x="353586" y="1100215"/>
                </a:lnTo>
                <a:lnTo>
                  <a:pt x="304704" y="1092447"/>
                </a:lnTo>
                <a:lnTo>
                  <a:pt x="255981" y="1078847"/>
                </a:lnTo>
                <a:lnTo>
                  <a:pt x="207344" y="1059347"/>
                </a:lnTo>
                <a:lnTo>
                  <a:pt x="161964" y="1035059"/>
                </a:lnTo>
                <a:lnTo>
                  <a:pt x="120109" y="1005701"/>
                </a:lnTo>
                <a:lnTo>
                  <a:pt x="82050" y="970989"/>
                </a:lnTo>
                <a:lnTo>
                  <a:pt x="48057" y="930640"/>
                </a:lnTo>
                <a:lnTo>
                  <a:pt x="21098" y="885733"/>
                </a:lnTo>
                <a:lnTo>
                  <a:pt x="4961" y="838524"/>
                </a:lnTo>
                <a:lnTo>
                  <a:pt x="0" y="788962"/>
                </a:lnTo>
                <a:lnTo>
                  <a:pt x="6570" y="736996"/>
                </a:lnTo>
                <a:lnTo>
                  <a:pt x="23507" y="692371"/>
                </a:lnTo>
                <a:lnTo>
                  <a:pt x="53304" y="654887"/>
                </a:lnTo>
                <a:lnTo>
                  <a:pt x="89605" y="635286"/>
                </a:lnTo>
                <a:lnTo>
                  <a:pt x="109630" y="632516"/>
                </a:lnTo>
                <a:lnTo>
                  <a:pt x="130653" y="633575"/>
                </a:lnTo>
                <a:lnTo>
                  <a:pt x="160998" y="661107"/>
                </a:lnTo>
                <a:lnTo>
                  <a:pt x="151667" y="666901"/>
                </a:lnTo>
                <a:lnTo>
                  <a:pt x="145663" y="674805"/>
                </a:lnTo>
                <a:lnTo>
                  <a:pt x="141890" y="684352"/>
                </a:lnTo>
                <a:lnTo>
                  <a:pt x="139253" y="695076"/>
                </a:lnTo>
                <a:lnTo>
                  <a:pt x="132010" y="749759"/>
                </a:lnTo>
                <a:lnTo>
                  <a:pt x="134532" y="801027"/>
                </a:lnTo>
                <a:lnTo>
                  <a:pt x="146522" y="848949"/>
                </a:lnTo>
                <a:lnTo>
                  <a:pt x="167685" y="893600"/>
                </a:lnTo>
                <a:lnTo>
                  <a:pt x="197725" y="935049"/>
                </a:lnTo>
                <a:lnTo>
                  <a:pt x="236346" y="973371"/>
                </a:lnTo>
                <a:lnTo>
                  <a:pt x="270310" y="999531"/>
                </a:lnTo>
                <a:lnTo>
                  <a:pt x="306799" y="1020950"/>
                </a:lnTo>
                <a:lnTo>
                  <a:pt x="346168" y="1036619"/>
                </a:lnTo>
                <a:lnTo>
                  <a:pt x="388773" y="1045528"/>
                </a:lnTo>
                <a:lnTo>
                  <a:pt x="413614" y="1046654"/>
                </a:lnTo>
                <a:lnTo>
                  <a:pt x="438049" y="1044723"/>
                </a:lnTo>
                <a:lnTo>
                  <a:pt x="486027" y="1034872"/>
                </a:lnTo>
                <a:lnTo>
                  <a:pt x="540731" y="1018571"/>
                </a:lnTo>
                <a:lnTo>
                  <a:pt x="594046" y="998665"/>
                </a:lnTo>
                <a:lnTo>
                  <a:pt x="646265" y="975929"/>
                </a:lnTo>
                <a:lnTo>
                  <a:pt x="697683" y="951140"/>
                </a:lnTo>
                <a:lnTo>
                  <a:pt x="743546" y="927525"/>
                </a:lnTo>
                <a:lnTo>
                  <a:pt x="788748" y="902889"/>
                </a:lnTo>
                <a:lnTo>
                  <a:pt x="833321" y="877282"/>
                </a:lnTo>
                <a:lnTo>
                  <a:pt x="877298" y="850756"/>
                </a:lnTo>
                <a:lnTo>
                  <a:pt x="920709" y="823362"/>
                </a:lnTo>
                <a:lnTo>
                  <a:pt x="963587" y="795151"/>
                </a:lnTo>
                <a:lnTo>
                  <a:pt x="1005963" y="766174"/>
                </a:lnTo>
                <a:lnTo>
                  <a:pt x="1047869" y="736483"/>
                </a:lnTo>
                <a:lnTo>
                  <a:pt x="1089337" y="706129"/>
                </a:lnTo>
                <a:lnTo>
                  <a:pt x="1130397" y="675163"/>
                </a:lnTo>
                <a:lnTo>
                  <a:pt x="1171083" y="643635"/>
                </a:lnTo>
                <a:lnTo>
                  <a:pt x="1211846" y="611538"/>
                </a:lnTo>
                <a:lnTo>
                  <a:pt x="1293144" y="547037"/>
                </a:lnTo>
                <a:lnTo>
                  <a:pt x="1455423" y="417604"/>
                </a:lnTo>
                <a:lnTo>
                  <a:pt x="1536741" y="353123"/>
                </a:lnTo>
                <a:lnTo>
                  <a:pt x="1577519" y="321040"/>
                </a:lnTo>
                <a:lnTo>
                  <a:pt x="1609032" y="297233"/>
                </a:lnTo>
                <a:lnTo>
                  <a:pt x="1641305" y="274394"/>
                </a:lnTo>
                <a:lnTo>
                  <a:pt x="1674167" y="252376"/>
                </a:lnTo>
                <a:lnTo>
                  <a:pt x="1707444" y="231033"/>
                </a:lnTo>
                <a:lnTo>
                  <a:pt x="1763178" y="204347"/>
                </a:lnTo>
                <a:lnTo>
                  <a:pt x="1825037" y="197011"/>
                </a:lnTo>
                <a:lnTo>
                  <a:pt x="1838830" y="198201"/>
                </a:lnTo>
                <a:lnTo>
                  <a:pt x="1883197" y="221000"/>
                </a:lnTo>
                <a:lnTo>
                  <a:pt x="1896815" y="262135"/>
                </a:lnTo>
                <a:lnTo>
                  <a:pt x="1896389" y="295341"/>
                </a:lnTo>
                <a:lnTo>
                  <a:pt x="1892109" y="327984"/>
                </a:lnTo>
                <a:lnTo>
                  <a:pt x="1885314" y="360251"/>
                </a:lnTo>
                <a:lnTo>
                  <a:pt x="1877342" y="392331"/>
                </a:lnTo>
                <a:lnTo>
                  <a:pt x="1873434" y="407312"/>
                </a:lnTo>
                <a:lnTo>
                  <a:pt x="1869607" y="422480"/>
                </a:lnTo>
                <a:lnTo>
                  <a:pt x="1866267" y="438084"/>
                </a:lnTo>
                <a:lnTo>
                  <a:pt x="1863820" y="454373"/>
                </a:lnTo>
                <a:lnTo>
                  <a:pt x="1878637" y="438841"/>
                </a:lnTo>
                <a:lnTo>
                  <a:pt x="1917555" y="396568"/>
                </a:lnTo>
                <a:lnTo>
                  <a:pt x="1951966" y="359892"/>
                </a:lnTo>
                <a:lnTo>
                  <a:pt x="1986832" y="323675"/>
                </a:lnTo>
                <a:lnTo>
                  <a:pt x="2022244" y="288018"/>
                </a:lnTo>
                <a:lnTo>
                  <a:pt x="2058292" y="253019"/>
                </a:lnTo>
                <a:lnTo>
                  <a:pt x="2095067" y="218780"/>
                </a:lnTo>
                <a:lnTo>
                  <a:pt x="2132660" y="185401"/>
                </a:lnTo>
                <a:lnTo>
                  <a:pt x="2171162" y="152981"/>
                </a:lnTo>
                <a:lnTo>
                  <a:pt x="2227395" y="111588"/>
                </a:lnTo>
                <a:lnTo>
                  <a:pt x="2286591" y="74333"/>
                </a:lnTo>
                <a:lnTo>
                  <a:pt x="2341817" y="53218"/>
                </a:lnTo>
                <a:lnTo>
                  <a:pt x="2371281" y="49924"/>
                </a:lnTo>
                <a:lnTo>
                  <a:pt x="2401587" y="51129"/>
                </a:lnTo>
                <a:lnTo>
                  <a:pt x="2428420" y="57444"/>
                </a:lnTo>
                <a:lnTo>
                  <a:pt x="2447124" y="70053"/>
                </a:lnTo>
                <a:lnTo>
                  <a:pt x="2458354" y="89671"/>
                </a:lnTo>
                <a:lnTo>
                  <a:pt x="2462763" y="117011"/>
                </a:lnTo>
                <a:lnTo>
                  <a:pt x="2461905" y="161262"/>
                </a:lnTo>
                <a:lnTo>
                  <a:pt x="2456752" y="204935"/>
                </a:lnTo>
                <a:lnTo>
                  <a:pt x="2448547" y="248161"/>
                </a:lnTo>
                <a:lnTo>
                  <a:pt x="2438531" y="291074"/>
                </a:lnTo>
                <a:lnTo>
                  <a:pt x="2428632" y="329304"/>
                </a:lnTo>
                <a:lnTo>
                  <a:pt x="2418084" y="367382"/>
                </a:lnTo>
                <a:lnTo>
                  <a:pt x="2396502" y="443447"/>
                </a:lnTo>
                <a:lnTo>
                  <a:pt x="2394834" y="449599"/>
                </a:lnTo>
                <a:lnTo>
                  <a:pt x="2393460" y="455948"/>
                </a:lnTo>
                <a:lnTo>
                  <a:pt x="2392714" y="462714"/>
                </a:lnTo>
                <a:lnTo>
                  <a:pt x="2392932" y="470113"/>
                </a:lnTo>
                <a:lnTo>
                  <a:pt x="2398071" y="463947"/>
                </a:lnTo>
                <a:lnTo>
                  <a:pt x="2403426" y="457943"/>
                </a:lnTo>
                <a:lnTo>
                  <a:pt x="2439754" y="412125"/>
                </a:lnTo>
                <a:lnTo>
                  <a:pt x="2471852" y="373267"/>
                </a:lnTo>
                <a:lnTo>
                  <a:pt x="2504729" y="335115"/>
                </a:lnTo>
                <a:lnTo>
                  <a:pt x="2538467" y="297744"/>
                </a:lnTo>
                <a:lnTo>
                  <a:pt x="2573152" y="261228"/>
                </a:lnTo>
                <a:lnTo>
                  <a:pt x="2608867" y="225642"/>
                </a:lnTo>
                <a:lnTo>
                  <a:pt x="2645697" y="191061"/>
                </a:lnTo>
                <a:lnTo>
                  <a:pt x="2680043" y="160856"/>
                </a:lnTo>
                <a:lnTo>
                  <a:pt x="2715352" y="131950"/>
                </a:lnTo>
                <a:lnTo>
                  <a:pt x="2751679" y="104408"/>
                </a:lnTo>
                <a:lnTo>
                  <a:pt x="2789078" y="78293"/>
                </a:lnTo>
                <a:lnTo>
                  <a:pt x="2827603" y="53671"/>
                </a:lnTo>
                <a:lnTo>
                  <a:pt x="2889665" y="21703"/>
                </a:lnTo>
                <a:lnTo>
                  <a:pt x="2956880" y="2555"/>
                </a:lnTo>
                <a:lnTo>
                  <a:pt x="2999631" y="0"/>
                </a:lnTo>
                <a:lnTo>
                  <a:pt x="3020766" y="2129"/>
                </a:lnTo>
                <a:lnTo>
                  <a:pt x="3074695" y="21342"/>
                </a:lnTo>
                <a:lnTo>
                  <a:pt x="3116214" y="71574"/>
                </a:lnTo>
                <a:lnTo>
                  <a:pt x="3129135" y="137158"/>
                </a:lnTo>
                <a:lnTo>
                  <a:pt x="3133599" y="200528"/>
                </a:lnTo>
                <a:lnTo>
                  <a:pt x="3134026" y="232223"/>
                </a:lnTo>
                <a:lnTo>
                  <a:pt x="3133355" y="275720"/>
                </a:lnTo>
                <a:lnTo>
                  <a:pt x="3131820" y="321817"/>
                </a:lnTo>
                <a:lnTo>
                  <a:pt x="3129275" y="369970"/>
                </a:lnTo>
                <a:lnTo>
                  <a:pt x="3125572" y="419634"/>
                </a:lnTo>
                <a:lnTo>
                  <a:pt x="3120566" y="470267"/>
                </a:lnTo>
                <a:lnTo>
                  <a:pt x="3114111" y="521323"/>
                </a:lnTo>
                <a:lnTo>
                  <a:pt x="3106060" y="572260"/>
                </a:lnTo>
                <a:lnTo>
                  <a:pt x="3096267" y="622533"/>
                </a:lnTo>
                <a:lnTo>
                  <a:pt x="3084586" y="671598"/>
                </a:lnTo>
                <a:lnTo>
                  <a:pt x="3070870" y="718912"/>
                </a:lnTo>
                <a:lnTo>
                  <a:pt x="3054974" y="763931"/>
                </a:lnTo>
                <a:lnTo>
                  <a:pt x="3036751" y="806110"/>
                </a:lnTo>
                <a:lnTo>
                  <a:pt x="3016055" y="844906"/>
                </a:lnTo>
                <a:lnTo>
                  <a:pt x="2952978" y="879003"/>
                </a:lnTo>
                <a:lnTo>
                  <a:pt x="2917802" y="872860"/>
                </a:lnTo>
                <a:lnTo>
                  <a:pt x="2895610" y="834839"/>
                </a:lnTo>
                <a:lnTo>
                  <a:pt x="2907551" y="755463"/>
                </a:lnTo>
                <a:lnTo>
                  <a:pt x="2917572" y="706635"/>
                </a:lnTo>
                <a:lnTo>
                  <a:pt x="2928339" y="657793"/>
                </a:lnTo>
                <a:lnTo>
                  <a:pt x="2939616" y="608931"/>
                </a:lnTo>
                <a:lnTo>
                  <a:pt x="2962747" y="511124"/>
                </a:lnTo>
                <a:lnTo>
                  <a:pt x="2974124" y="462168"/>
                </a:lnTo>
                <a:lnTo>
                  <a:pt x="2985058" y="413169"/>
                </a:lnTo>
                <a:lnTo>
                  <a:pt x="2995312" y="364120"/>
                </a:lnTo>
                <a:lnTo>
                  <a:pt x="3004648" y="315016"/>
                </a:lnTo>
                <a:lnTo>
                  <a:pt x="3012827" y="265851"/>
                </a:lnTo>
                <a:lnTo>
                  <a:pt x="3019611" y="216619"/>
                </a:lnTo>
                <a:lnTo>
                  <a:pt x="3024764" y="167315"/>
                </a:lnTo>
                <a:lnTo>
                  <a:pt x="3025774" y="146781"/>
                </a:lnTo>
                <a:lnTo>
                  <a:pt x="3025582" y="126125"/>
                </a:lnTo>
                <a:lnTo>
                  <a:pt x="3023195" y="84773"/>
                </a:lnTo>
                <a:lnTo>
                  <a:pt x="3004416" y="45697"/>
                </a:lnTo>
                <a:lnTo>
                  <a:pt x="2985538" y="37804"/>
                </a:lnTo>
                <a:lnTo>
                  <a:pt x="2973108" y="40419"/>
                </a:lnTo>
                <a:lnTo>
                  <a:pt x="2933148" y="55388"/>
                </a:lnTo>
                <a:lnTo>
                  <a:pt x="2894893" y="73847"/>
                </a:lnTo>
                <a:lnTo>
                  <a:pt x="2846995" y="103783"/>
                </a:lnTo>
                <a:lnTo>
                  <a:pt x="2801526" y="136990"/>
                </a:lnTo>
                <a:lnTo>
                  <a:pt x="2758197" y="173027"/>
                </a:lnTo>
                <a:lnTo>
                  <a:pt x="2716719" y="211453"/>
                </a:lnTo>
                <a:lnTo>
                  <a:pt x="2679013" y="249431"/>
                </a:lnTo>
                <a:lnTo>
                  <a:pt x="2642719" y="288629"/>
                </a:lnTo>
                <a:lnTo>
                  <a:pt x="2607797" y="329009"/>
                </a:lnTo>
                <a:lnTo>
                  <a:pt x="2574204" y="370531"/>
                </a:lnTo>
                <a:lnTo>
                  <a:pt x="2541898" y="413156"/>
                </a:lnTo>
                <a:lnTo>
                  <a:pt x="2511261" y="455511"/>
                </a:lnTo>
                <a:lnTo>
                  <a:pt x="2481207" y="498246"/>
                </a:lnTo>
                <a:lnTo>
                  <a:pt x="2451748" y="541374"/>
                </a:lnTo>
                <a:lnTo>
                  <a:pt x="2422899" y="584904"/>
                </a:lnTo>
                <a:lnTo>
                  <a:pt x="2394673" y="628846"/>
                </a:lnTo>
                <a:lnTo>
                  <a:pt x="2367082" y="673211"/>
                </a:lnTo>
                <a:lnTo>
                  <a:pt x="2340141" y="718010"/>
                </a:lnTo>
                <a:lnTo>
                  <a:pt x="2332049" y="731288"/>
                </a:lnTo>
                <a:lnTo>
                  <a:pt x="2306659" y="770423"/>
                </a:lnTo>
                <a:lnTo>
                  <a:pt x="2274240" y="796826"/>
                </a:lnTo>
                <a:lnTo>
                  <a:pt x="2221649" y="804406"/>
                </a:lnTo>
                <a:lnTo>
                  <a:pt x="2202517" y="802337"/>
                </a:lnTo>
                <a:lnTo>
                  <a:pt x="2183603" y="797144"/>
                </a:lnTo>
                <a:lnTo>
                  <a:pt x="2168767" y="789727"/>
                </a:lnTo>
                <a:lnTo>
                  <a:pt x="2159803" y="780079"/>
                </a:lnTo>
                <a:lnTo>
                  <a:pt x="2156478" y="767388"/>
                </a:lnTo>
                <a:lnTo>
                  <a:pt x="2158559" y="750843"/>
                </a:lnTo>
                <a:lnTo>
                  <a:pt x="2170486" y="707097"/>
                </a:lnTo>
                <a:lnTo>
                  <a:pt x="2185009" y="664244"/>
                </a:lnTo>
                <a:lnTo>
                  <a:pt x="2203332" y="617336"/>
                </a:lnTo>
                <a:lnTo>
                  <a:pt x="2259107" y="476935"/>
                </a:lnTo>
                <a:lnTo>
                  <a:pt x="2277561" y="430084"/>
                </a:lnTo>
                <a:lnTo>
                  <a:pt x="2295742" y="383129"/>
                </a:lnTo>
                <a:lnTo>
                  <a:pt x="2313528" y="336023"/>
                </a:lnTo>
                <a:lnTo>
                  <a:pt x="2328345" y="293264"/>
                </a:lnTo>
                <a:lnTo>
                  <a:pt x="2341595" y="249931"/>
                </a:lnTo>
                <a:lnTo>
                  <a:pt x="2353820" y="206264"/>
                </a:lnTo>
                <a:lnTo>
                  <a:pt x="2365563" y="162501"/>
                </a:lnTo>
                <a:lnTo>
                  <a:pt x="2372234" y="112351"/>
                </a:lnTo>
                <a:lnTo>
                  <a:pt x="2368214" y="94022"/>
                </a:lnTo>
                <a:lnTo>
                  <a:pt x="2361257" y="97251"/>
                </a:lnTo>
                <a:lnTo>
                  <a:pt x="2354590" y="100216"/>
                </a:lnTo>
                <a:lnTo>
                  <a:pt x="2294096" y="141649"/>
                </a:lnTo>
                <a:lnTo>
                  <a:pt x="2247754" y="178836"/>
                </a:lnTo>
                <a:lnTo>
                  <a:pt x="2210250" y="213946"/>
                </a:lnTo>
                <a:lnTo>
                  <a:pt x="2173515" y="249704"/>
                </a:lnTo>
                <a:lnTo>
                  <a:pt x="2137543" y="286105"/>
                </a:lnTo>
                <a:lnTo>
                  <a:pt x="2102328" y="323142"/>
                </a:lnTo>
                <a:lnTo>
                  <a:pt x="2067863" y="360809"/>
                </a:lnTo>
                <a:lnTo>
                  <a:pt x="2034144" y="399100"/>
                </a:lnTo>
                <a:lnTo>
                  <a:pt x="2001163" y="438011"/>
                </a:lnTo>
                <a:lnTo>
                  <a:pt x="1968914" y="477533"/>
                </a:lnTo>
                <a:lnTo>
                  <a:pt x="1937393" y="517663"/>
                </a:lnTo>
                <a:lnTo>
                  <a:pt x="1906592" y="558394"/>
                </a:lnTo>
                <a:lnTo>
                  <a:pt x="1876505" y="599719"/>
                </a:lnTo>
                <a:lnTo>
                  <a:pt x="1847128" y="641633"/>
                </a:lnTo>
                <a:lnTo>
                  <a:pt x="1818452" y="684131"/>
                </a:lnTo>
                <a:lnTo>
                  <a:pt x="1781680" y="740826"/>
                </a:lnTo>
                <a:lnTo>
                  <a:pt x="1772745" y="754345"/>
                </a:lnTo>
                <a:lnTo>
                  <a:pt x="1745546" y="791575"/>
                </a:lnTo>
                <a:lnTo>
                  <a:pt x="1709933" y="810180"/>
                </a:lnTo>
                <a:lnTo>
                  <a:pt x="1666228" y="815298"/>
                </a:lnTo>
                <a:lnTo>
                  <a:pt x="1644487" y="813763"/>
                </a:lnTo>
                <a:lnTo>
                  <a:pt x="1622847" y="809098"/>
                </a:lnTo>
                <a:lnTo>
                  <a:pt x="1601453" y="800140"/>
                </a:lnTo>
                <a:lnTo>
                  <a:pt x="1589257" y="787902"/>
                </a:lnTo>
                <a:lnTo>
                  <a:pt x="1585986" y="771332"/>
                </a:lnTo>
                <a:lnTo>
                  <a:pt x="1591366" y="749383"/>
                </a:lnTo>
                <a:lnTo>
                  <a:pt x="1616897" y="687030"/>
                </a:lnTo>
                <a:lnTo>
                  <a:pt x="1644537" y="625569"/>
                </a:lnTo>
                <a:lnTo>
                  <a:pt x="1667115" y="577750"/>
                </a:lnTo>
                <a:lnTo>
                  <a:pt x="1712839" y="482364"/>
                </a:lnTo>
                <a:lnTo>
                  <a:pt x="1735627" y="434631"/>
                </a:lnTo>
                <a:lnTo>
                  <a:pt x="1758127" y="386760"/>
                </a:lnTo>
                <a:lnTo>
                  <a:pt x="1783117" y="327064"/>
                </a:lnTo>
                <a:lnTo>
                  <a:pt x="1799669" y="264407"/>
                </a:lnTo>
                <a:lnTo>
                  <a:pt x="1800480" y="259431"/>
                </a:lnTo>
                <a:lnTo>
                  <a:pt x="1800480" y="254401"/>
                </a:lnTo>
                <a:lnTo>
                  <a:pt x="1800967" y="248397"/>
                </a:lnTo>
                <a:lnTo>
                  <a:pt x="1793553" y="247594"/>
                </a:lnTo>
                <a:lnTo>
                  <a:pt x="1787255" y="249276"/>
                </a:lnTo>
                <a:lnTo>
                  <a:pt x="1781768" y="252398"/>
                </a:lnTo>
                <a:lnTo>
                  <a:pt x="1776788" y="255915"/>
                </a:lnTo>
                <a:lnTo>
                  <a:pt x="1722333" y="293508"/>
                </a:lnTo>
                <a:lnTo>
                  <a:pt x="1669419" y="333048"/>
                </a:lnTo>
                <a:lnTo>
                  <a:pt x="1628629" y="366502"/>
                </a:lnTo>
                <a:lnTo>
                  <a:pt x="1547280" y="433701"/>
                </a:lnTo>
                <a:lnTo>
                  <a:pt x="1384932" y="568529"/>
                </a:lnTo>
                <a:lnTo>
                  <a:pt x="1303605" y="635738"/>
                </a:lnTo>
                <a:lnTo>
                  <a:pt x="1262959" y="668845"/>
                </a:lnTo>
                <a:lnTo>
                  <a:pt x="1221979" y="701471"/>
                </a:lnTo>
                <a:lnTo>
                  <a:pt x="1180622" y="733555"/>
                </a:lnTo>
                <a:lnTo>
                  <a:pt x="1138843" y="765032"/>
                </a:lnTo>
                <a:lnTo>
                  <a:pt x="1096599" y="795839"/>
                </a:lnTo>
                <a:lnTo>
                  <a:pt x="1053846" y="825912"/>
                </a:lnTo>
                <a:lnTo>
                  <a:pt x="1010540" y="855187"/>
                </a:lnTo>
                <a:lnTo>
                  <a:pt x="966637" y="883601"/>
                </a:lnTo>
                <a:lnTo>
                  <a:pt x="922094" y="911091"/>
                </a:lnTo>
                <a:lnTo>
                  <a:pt x="876865" y="937591"/>
                </a:lnTo>
                <a:lnTo>
                  <a:pt x="830908" y="963040"/>
                </a:lnTo>
                <a:lnTo>
                  <a:pt x="785711" y="986773"/>
                </a:lnTo>
                <a:lnTo>
                  <a:pt x="740032" y="1009383"/>
                </a:lnTo>
                <a:lnTo>
                  <a:pt x="693735" y="1030524"/>
                </a:lnTo>
                <a:lnTo>
                  <a:pt x="646680" y="1049849"/>
                </a:lnTo>
                <a:lnTo>
                  <a:pt x="598730" y="1067010"/>
                </a:lnTo>
                <a:lnTo>
                  <a:pt x="549746" y="1081660"/>
                </a:lnTo>
                <a:lnTo>
                  <a:pt x="500708" y="1092875"/>
                </a:lnTo>
                <a:lnTo>
                  <a:pt x="451636" y="1099995"/>
                </a:lnTo>
                <a:lnTo>
                  <a:pt x="402580" y="1102586"/>
                </a:lnTo>
                <a:close/>
              </a:path>
            </a:pathLst>
          </a:custGeom>
          <a:solidFill>
            <a:srgbClr val="DE591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827162" y="775448"/>
            <a:ext cx="3731260" cy="922019"/>
          </a:xfrm>
          <a:custGeom>
            <a:avLst/>
            <a:gdLst/>
            <a:ahLst/>
            <a:cxnLst/>
            <a:rect l="l" t="t" r="r" b="b"/>
            <a:pathLst>
              <a:path w="3731259" h="922019">
                <a:moveTo>
                  <a:pt x="3730929" y="560158"/>
                </a:moveTo>
                <a:lnTo>
                  <a:pt x="3730358" y="518896"/>
                </a:lnTo>
                <a:lnTo>
                  <a:pt x="3725824" y="477266"/>
                </a:lnTo>
                <a:lnTo>
                  <a:pt x="3717366" y="436206"/>
                </a:lnTo>
                <a:lnTo>
                  <a:pt x="3704983" y="396367"/>
                </a:lnTo>
                <a:lnTo>
                  <a:pt x="3685400" y="351243"/>
                </a:lnTo>
                <a:lnTo>
                  <a:pt x="3661118" y="309168"/>
                </a:lnTo>
                <a:lnTo>
                  <a:pt x="3632543" y="270294"/>
                </a:lnTo>
                <a:lnTo>
                  <a:pt x="3600056" y="234810"/>
                </a:lnTo>
                <a:lnTo>
                  <a:pt x="3564039" y="202869"/>
                </a:lnTo>
                <a:lnTo>
                  <a:pt x="3524885" y="174688"/>
                </a:lnTo>
                <a:lnTo>
                  <a:pt x="3482987" y="150406"/>
                </a:lnTo>
                <a:lnTo>
                  <a:pt x="3438728" y="130213"/>
                </a:lnTo>
                <a:lnTo>
                  <a:pt x="3392500" y="114274"/>
                </a:lnTo>
                <a:lnTo>
                  <a:pt x="3340493" y="101257"/>
                </a:lnTo>
                <a:lnTo>
                  <a:pt x="3288246" y="92227"/>
                </a:lnTo>
                <a:lnTo>
                  <a:pt x="3235807" y="86868"/>
                </a:lnTo>
                <a:lnTo>
                  <a:pt x="3183204" y="84836"/>
                </a:lnTo>
                <a:lnTo>
                  <a:pt x="3130473" y="85788"/>
                </a:lnTo>
                <a:lnTo>
                  <a:pt x="3077667" y="89382"/>
                </a:lnTo>
                <a:lnTo>
                  <a:pt x="3024797" y="95288"/>
                </a:lnTo>
                <a:lnTo>
                  <a:pt x="2977629" y="101993"/>
                </a:lnTo>
                <a:lnTo>
                  <a:pt x="2930639" y="109664"/>
                </a:lnTo>
                <a:lnTo>
                  <a:pt x="2883839" y="118275"/>
                </a:lnTo>
                <a:lnTo>
                  <a:pt x="2837230" y="127812"/>
                </a:lnTo>
                <a:lnTo>
                  <a:pt x="2790812" y="138264"/>
                </a:lnTo>
                <a:lnTo>
                  <a:pt x="2744584" y="149606"/>
                </a:lnTo>
                <a:lnTo>
                  <a:pt x="2698546" y="161810"/>
                </a:lnTo>
                <a:lnTo>
                  <a:pt x="2652712" y="174866"/>
                </a:lnTo>
                <a:lnTo>
                  <a:pt x="2255634" y="293268"/>
                </a:lnTo>
                <a:lnTo>
                  <a:pt x="2229053" y="300647"/>
                </a:lnTo>
                <a:lnTo>
                  <a:pt x="2150910" y="320090"/>
                </a:lnTo>
                <a:lnTo>
                  <a:pt x="2139391" y="301828"/>
                </a:lnTo>
                <a:lnTo>
                  <a:pt x="2128558" y="284403"/>
                </a:lnTo>
                <a:lnTo>
                  <a:pt x="2117826" y="267817"/>
                </a:lnTo>
                <a:lnTo>
                  <a:pt x="2106612" y="252044"/>
                </a:lnTo>
                <a:lnTo>
                  <a:pt x="2104212" y="249402"/>
                </a:lnTo>
                <a:lnTo>
                  <a:pt x="2090737" y="234518"/>
                </a:lnTo>
                <a:lnTo>
                  <a:pt x="2072335" y="220637"/>
                </a:lnTo>
                <a:lnTo>
                  <a:pt x="2055012" y="212293"/>
                </a:lnTo>
                <a:lnTo>
                  <a:pt x="2055012" y="330314"/>
                </a:lnTo>
                <a:lnTo>
                  <a:pt x="2033282" y="331711"/>
                </a:lnTo>
                <a:lnTo>
                  <a:pt x="2014194" y="328015"/>
                </a:lnTo>
                <a:lnTo>
                  <a:pt x="1998814" y="319430"/>
                </a:lnTo>
                <a:lnTo>
                  <a:pt x="1988159" y="306197"/>
                </a:lnTo>
                <a:lnTo>
                  <a:pt x="1983409" y="290563"/>
                </a:lnTo>
                <a:lnTo>
                  <a:pt x="1985022" y="276517"/>
                </a:lnTo>
                <a:lnTo>
                  <a:pt x="1985149" y="275971"/>
                </a:lnTo>
                <a:lnTo>
                  <a:pt x="1991804" y="262534"/>
                </a:lnTo>
                <a:lnTo>
                  <a:pt x="2002269" y="249402"/>
                </a:lnTo>
                <a:lnTo>
                  <a:pt x="2020443" y="265226"/>
                </a:lnTo>
                <a:lnTo>
                  <a:pt x="2035251" y="284010"/>
                </a:lnTo>
                <a:lnTo>
                  <a:pt x="2046757" y="305727"/>
                </a:lnTo>
                <a:lnTo>
                  <a:pt x="2055012" y="330314"/>
                </a:lnTo>
                <a:lnTo>
                  <a:pt x="2055012" y="212293"/>
                </a:lnTo>
                <a:lnTo>
                  <a:pt x="2051583" y="210629"/>
                </a:lnTo>
                <a:lnTo>
                  <a:pt x="2028609" y="204724"/>
                </a:lnTo>
                <a:lnTo>
                  <a:pt x="1994306" y="201980"/>
                </a:lnTo>
                <a:lnTo>
                  <a:pt x="1962238" y="206362"/>
                </a:lnTo>
                <a:lnTo>
                  <a:pt x="1908479" y="245770"/>
                </a:lnTo>
                <a:lnTo>
                  <a:pt x="1894992" y="293268"/>
                </a:lnTo>
                <a:lnTo>
                  <a:pt x="1897494" y="300177"/>
                </a:lnTo>
                <a:lnTo>
                  <a:pt x="1921192" y="335076"/>
                </a:lnTo>
                <a:lnTo>
                  <a:pt x="1967458" y="359270"/>
                </a:lnTo>
                <a:lnTo>
                  <a:pt x="2005050" y="365531"/>
                </a:lnTo>
                <a:lnTo>
                  <a:pt x="2068423" y="370992"/>
                </a:lnTo>
                <a:lnTo>
                  <a:pt x="2073186" y="394131"/>
                </a:lnTo>
                <a:lnTo>
                  <a:pt x="2076526" y="417601"/>
                </a:lnTo>
                <a:lnTo>
                  <a:pt x="2076538" y="417817"/>
                </a:lnTo>
                <a:lnTo>
                  <a:pt x="2077694" y="441312"/>
                </a:lnTo>
                <a:lnTo>
                  <a:pt x="2075942" y="465112"/>
                </a:lnTo>
                <a:lnTo>
                  <a:pt x="2065553" y="531698"/>
                </a:lnTo>
                <a:lnTo>
                  <a:pt x="2050732" y="597204"/>
                </a:lnTo>
                <a:lnTo>
                  <a:pt x="2032190" y="650671"/>
                </a:lnTo>
                <a:lnTo>
                  <a:pt x="2007768" y="701065"/>
                </a:lnTo>
                <a:lnTo>
                  <a:pt x="1976996" y="747890"/>
                </a:lnTo>
                <a:lnTo>
                  <a:pt x="1939366" y="790676"/>
                </a:lnTo>
                <a:lnTo>
                  <a:pt x="1898954" y="822934"/>
                </a:lnTo>
                <a:lnTo>
                  <a:pt x="1852549" y="846010"/>
                </a:lnTo>
                <a:lnTo>
                  <a:pt x="1843062" y="848385"/>
                </a:lnTo>
                <a:lnTo>
                  <a:pt x="1834654" y="847852"/>
                </a:lnTo>
                <a:lnTo>
                  <a:pt x="1808137" y="817956"/>
                </a:lnTo>
                <a:lnTo>
                  <a:pt x="1785289" y="766584"/>
                </a:lnTo>
                <a:lnTo>
                  <a:pt x="1772869" y="702043"/>
                </a:lnTo>
                <a:lnTo>
                  <a:pt x="1770976" y="668921"/>
                </a:lnTo>
                <a:lnTo>
                  <a:pt x="1772043" y="614273"/>
                </a:lnTo>
                <a:lnTo>
                  <a:pt x="1772145" y="613194"/>
                </a:lnTo>
                <a:lnTo>
                  <a:pt x="1777098" y="560158"/>
                </a:lnTo>
                <a:lnTo>
                  <a:pt x="1785353" y="506476"/>
                </a:lnTo>
                <a:lnTo>
                  <a:pt x="1795995" y="453136"/>
                </a:lnTo>
                <a:lnTo>
                  <a:pt x="1808251" y="400037"/>
                </a:lnTo>
                <a:lnTo>
                  <a:pt x="1820405" y="352907"/>
                </a:lnTo>
                <a:lnTo>
                  <a:pt x="1834235" y="306197"/>
                </a:lnTo>
                <a:lnTo>
                  <a:pt x="1849704" y="260578"/>
                </a:lnTo>
                <a:lnTo>
                  <a:pt x="1867217" y="215557"/>
                </a:lnTo>
                <a:lnTo>
                  <a:pt x="1886927" y="171386"/>
                </a:lnTo>
                <a:lnTo>
                  <a:pt x="1908987" y="128168"/>
                </a:lnTo>
                <a:lnTo>
                  <a:pt x="1933625" y="85991"/>
                </a:lnTo>
                <a:lnTo>
                  <a:pt x="1946313" y="66395"/>
                </a:lnTo>
                <a:lnTo>
                  <a:pt x="1952561" y="56540"/>
                </a:lnTo>
                <a:lnTo>
                  <a:pt x="1958454" y="46507"/>
                </a:lnTo>
                <a:lnTo>
                  <a:pt x="1965071" y="30988"/>
                </a:lnTo>
                <a:lnTo>
                  <a:pt x="1964982" y="27190"/>
                </a:lnTo>
                <a:lnTo>
                  <a:pt x="1935314" y="2260"/>
                </a:lnTo>
                <a:lnTo>
                  <a:pt x="1896618" y="0"/>
                </a:lnTo>
                <a:lnTo>
                  <a:pt x="1872970" y="4495"/>
                </a:lnTo>
                <a:lnTo>
                  <a:pt x="1829511" y="27190"/>
                </a:lnTo>
                <a:lnTo>
                  <a:pt x="1800237" y="52184"/>
                </a:lnTo>
                <a:lnTo>
                  <a:pt x="1773847" y="79692"/>
                </a:lnTo>
                <a:lnTo>
                  <a:pt x="1750021" y="109448"/>
                </a:lnTo>
                <a:lnTo>
                  <a:pt x="1728520" y="141160"/>
                </a:lnTo>
                <a:lnTo>
                  <a:pt x="1702396" y="185267"/>
                </a:lnTo>
                <a:lnTo>
                  <a:pt x="1678762" y="230225"/>
                </a:lnTo>
                <a:lnTo>
                  <a:pt x="1657464" y="276136"/>
                </a:lnTo>
                <a:lnTo>
                  <a:pt x="1638642" y="322516"/>
                </a:lnTo>
                <a:lnTo>
                  <a:pt x="1622018" y="369798"/>
                </a:lnTo>
                <a:lnTo>
                  <a:pt x="1621891" y="370217"/>
                </a:lnTo>
                <a:lnTo>
                  <a:pt x="1599298" y="407835"/>
                </a:lnTo>
                <a:lnTo>
                  <a:pt x="1571205" y="453555"/>
                </a:lnTo>
                <a:lnTo>
                  <a:pt x="1543024" y="500545"/>
                </a:lnTo>
                <a:lnTo>
                  <a:pt x="1514297" y="546265"/>
                </a:lnTo>
                <a:lnTo>
                  <a:pt x="1484630" y="590715"/>
                </a:lnTo>
                <a:lnTo>
                  <a:pt x="1453591" y="635165"/>
                </a:lnTo>
                <a:lnTo>
                  <a:pt x="1420749" y="678345"/>
                </a:lnTo>
                <a:lnTo>
                  <a:pt x="1386433" y="716445"/>
                </a:lnTo>
                <a:lnTo>
                  <a:pt x="1349451" y="753275"/>
                </a:lnTo>
                <a:lnTo>
                  <a:pt x="1316278" y="774865"/>
                </a:lnTo>
                <a:lnTo>
                  <a:pt x="1303312" y="782485"/>
                </a:lnTo>
                <a:lnTo>
                  <a:pt x="1299591" y="771055"/>
                </a:lnTo>
                <a:lnTo>
                  <a:pt x="1296162" y="762165"/>
                </a:lnTo>
                <a:lnTo>
                  <a:pt x="1293304" y="753275"/>
                </a:lnTo>
                <a:lnTo>
                  <a:pt x="1286764" y="706285"/>
                </a:lnTo>
                <a:lnTo>
                  <a:pt x="1286217" y="693585"/>
                </a:lnTo>
                <a:lnTo>
                  <a:pt x="1286281" y="679615"/>
                </a:lnTo>
                <a:lnTo>
                  <a:pt x="1286395" y="649135"/>
                </a:lnTo>
                <a:lnTo>
                  <a:pt x="1289329" y="581825"/>
                </a:lnTo>
                <a:lnTo>
                  <a:pt x="1294980" y="525945"/>
                </a:lnTo>
                <a:lnTo>
                  <a:pt x="1303477" y="471335"/>
                </a:lnTo>
                <a:lnTo>
                  <a:pt x="1312887" y="421805"/>
                </a:lnTo>
                <a:lnTo>
                  <a:pt x="1323352" y="373545"/>
                </a:lnTo>
                <a:lnTo>
                  <a:pt x="1334820" y="325285"/>
                </a:lnTo>
                <a:lnTo>
                  <a:pt x="1347292" y="277025"/>
                </a:lnTo>
                <a:lnTo>
                  <a:pt x="1348003" y="274485"/>
                </a:lnTo>
                <a:lnTo>
                  <a:pt x="1360741" y="228765"/>
                </a:lnTo>
                <a:lnTo>
                  <a:pt x="1375130" y="180505"/>
                </a:lnTo>
                <a:lnTo>
                  <a:pt x="1390459" y="133515"/>
                </a:lnTo>
                <a:lnTo>
                  <a:pt x="1406677" y="86525"/>
                </a:lnTo>
                <a:lnTo>
                  <a:pt x="1410119" y="76365"/>
                </a:lnTo>
                <a:lnTo>
                  <a:pt x="1413408" y="66205"/>
                </a:lnTo>
                <a:lnTo>
                  <a:pt x="1416367" y="56045"/>
                </a:lnTo>
                <a:lnTo>
                  <a:pt x="1418793" y="45885"/>
                </a:lnTo>
                <a:lnTo>
                  <a:pt x="1419733" y="33185"/>
                </a:lnTo>
                <a:lnTo>
                  <a:pt x="1416621" y="24295"/>
                </a:lnTo>
                <a:lnTo>
                  <a:pt x="1409280" y="16675"/>
                </a:lnTo>
                <a:lnTo>
                  <a:pt x="1397596" y="10325"/>
                </a:lnTo>
                <a:lnTo>
                  <a:pt x="1375600" y="6515"/>
                </a:lnTo>
                <a:lnTo>
                  <a:pt x="1354734" y="6515"/>
                </a:lnTo>
                <a:lnTo>
                  <a:pt x="1316304" y="28105"/>
                </a:lnTo>
                <a:lnTo>
                  <a:pt x="1286370" y="59855"/>
                </a:lnTo>
                <a:lnTo>
                  <a:pt x="1259027" y="92875"/>
                </a:lnTo>
                <a:lnTo>
                  <a:pt x="1233424" y="128435"/>
                </a:lnTo>
                <a:lnTo>
                  <a:pt x="1208760" y="163995"/>
                </a:lnTo>
                <a:lnTo>
                  <a:pt x="1032408" y="423075"/>
                </a:lnTo>
                <a:lnTo>
                  <a:pt x="1002779" y="464985"/>
                </a:lnTo>
                <a:lnTo>
                  <a:pt x="973035" y="508165"/>
                </a:lnTo>
                <a:lnTo>
                  <a:pt x="940435" y="553885"/>
                </a:lnTo>
                <a:lnTo>
                  <a:pt x="906119" y="597065"/>
                </a:lnTo>
                <a:lnTo>
                  <a:pt x="869645" y="640245"/>
                </a:lnTo>
                <a:lnTo>
                  <a:pt x="830567" y="679615"/>
                </a:lnTo>
                <a:lnTo>
                  <a:pt x="791387" y="713905"/>
                </a:lnTo>
                <a:lnTo>
                  <a:pt x="749808" y="744385"/>
                </a:lnTo>
                <a:lnTo>
                  <a:pt x="724992" y="757085"/>
                </a:lnTo>
                <a:lnTo>
                  <a:pt x="711276" y="763435"/>
                </a:lnTo>
                <a:lnTo>
                  <a:pt x="697014" y="769785"/>
                </a:lnTo>
                <a:lnTo>
                  <a:pt x="692950" y="760895"/>
                </a:lnTo>
                <a:lnTo>
                  <a:pt x="685939" y="746925"/>
                </a:lnTo>
                <a:lnTo>
                  <a:pt x="678243" y="702475"/>
                </a:lnTo>
                <a:lnTo>
                  <a:pt x="677570" y="689775"/>
                </a:lnTo>
                <a:lnTo>
                  <a:pt x="678688" y="636435"/>
                </a:lnTo>
                <a:lnTo>
                  <a:pt x="684669" y="581825"/>
                </a:lnTo>
                <a:lnTo>
                  <a:pt x="694448" y="528485"/>
                </a:lnTo>
                <a:lnTo>
                  <a:pt x="706970" y="475145"/>
                </a:lnTo>
                <a:lnTo>
                  <a:pt x="719886" y="426885"/>
                </a:lnTo>
                <a:lnTo>
                  <a:pt x="733259" y="377355"/>
                </a:lnTo>
                <a:lnTo>
                  <a:pt x="755472" y="297345"/>
                </a:lnTo>
                <a:lnTo>
                  <a:pt x="760399" y="279565"/>
                </a:lnTo>
                <a:lnTo>
                  <a:pt x="769962" y="244005"/>
                </a:lnTo>
                <a:lnTo>
                  <a:pt x="773722" y="230035"/>
                </a:lnTo>
                <a:lnTo>
                  <a:pt x="779983" y="205905"/>
                </a:lnTo>
                <a:lnTo>
                  <a:pt x="785799" y="181775"/>
                </a:lnTo>
                <a:lnTo>
                  <a:pt x="791184" y="156375"/>
                </a:lnTo>
                <a:lnTo>
                  <a:pt x="796112" y="132245"/>
                </a:lnTo>
                <a:lnTo>
                  <a:pt x="796213" y="130975"/>
                </a:lnTo>
                <a:lnTo>
                  <a:pt x="796328" y="129705"/>
                </a:lnTo>
                <a:lnTo>
                  <a:pt x="796429" y="128435"/>
                </a:lnTo>
                <a:lnTo>
                  <a:pt x="797483" y="115735"/>
                </a:lnTo>
                <a:lnTo>
                  <a:pt x="793826" y="104305"/>
                </a:lnTo>
                <a:lnTo>
                  <a:pt x="784529" y="96685"/>
                </a:lnTo>
                <a:lnTo>
                  <a:pt x="768959" y="91605"/>
                </a:lnTo>
                <a:lnTo>
                  <a:pt x="748982" y="89065"/>
                </a:lnTo>
                <a:lnTo>
                  <a:pt x="730326" y="90335"/>
                </a:lnTo>
                <a:lnTo>
                  <a:pt x="698588" y="111925"/>
                </a:lnTo>
                <a:lnTo>
                  <a:pt x="616419" y="218605"/>
                </a:lnTo>
                <a:lnTo>
                  <a:pt x="597433" y="244005"/>
                </a:lnTo>
                <a:lnTo>
                  <a:pt x="586714" y="231305"/>
                </a:lnTo>
                <a:lnTo>
                  <a:pt x="581914" y="224955"/>
                </a:lnTo>
                <a:lnTo>
                  <a:pt x="577202" y="219875"/>
                </a:lnTo>
                <a:lnTo>
                  <a:pt x="552259" y="194475"/>
                </a:lnTo>
                <a:lnTo>
                  <a:pt x="547281" y="189395"/>
                </a:lnTo>
                <a:lnTo>
                  <a:pt x="544258" y="187058"/>
                </a:lnTo>
                <a:lnTo>
                  <a:pt x="544258" y="315125"/>
                </a:lnTo>
                <a:lnTo>
                  <a:pt x="511657" y="355765"/>
                </a:lnTo>
                <a:lnTo>
                  <a:pt x="479094" y="397675"/>
                </a:lnTo>
                <a:lnTo>
                  <a:pt x="446227" y="438315"/>
                </a:lnTo>
                <a:lnTo>
                  <a:pt x="412711" y="477685"/>
                </a:lnTo>
                <a:lnTo>
                  <a:pt x="378167" y="515785"/>
                </a:lnTo>
                <a:lnTo>
                  <a:pt x="342265" y="553885"/>
                </a:lnTo>
                <a:lnTo>
                  <a:pt x="304622" y="589445"/>
                </a:lnTo>
                <a:lnTo>
                  <a:pt x="264883" y="622465"/>
                </a:lnTo>
                <a:lnTo>
                  <a:pt x="232422" y="646595"/>
                </a:lnTo>
                <a:lnTo>
                  <a:pt x="198945" y="668185"/>
                </a:lnTo>
                <a:lnTo>
                  <a:pt x="194132" y="671995"/>
                </a:lnTo>
                <a:lnTo>
                  <a:pt x="188188" y="673265"/>
                </a:lnTo>
                <a:lnTo>
                  <a:pt x="179908" y="677075"/>
                </a:lnTo>
                <a:lnTo>
                  <a:pt x="178206" y="666915"/>
                </a:lnTo>
                <a:lnTo>
                  <a:pt x="173482" y="608495"/>
                </a:lnTo>
                <a:lnTo>
                  <a:pt x="175133" y="576745"/>
                </a:lnTo>
                <a:lnTo>
                  <a:pt x="184886" y="514515"/>
                </a:lnTo>
                <a:lnTo>
                  <a:pt x="196557" y="466255"/>
                </a:lnTo>
                <a:lnTo>
                  <a:pt x="210515" y="417995"/>
                </a:lnTo>
                <a:lnTo>
                  <a:pt x="227596" y="372275"/>
                </a:lnTo>
                <a:lnTo>
                  <a:pt x="248640" y="326555"/>
                </a:lnTo>
                <a:lnTo>
                  <a:pt x="274459" y="284645"/>
                </a:lnTo>
                <a:lnTo>
                  <a:pt x="304888" y="245275"/>
                </a:lnTo>
                <a:lnTo>
                  <a:pt x="338289" y="209715"/>
                </a:lnTo>
                <a:lnTo>
                  <a:pt x="366725" y="194475"/>
                </a:lnTo>
                <a:lnTo>
                  <a:pt x="382422" y="197015"/>
                </a:lnTo>
                <a:lnTo>
                  <a:pt x="438378" y="226225"/>
                </a:lnTo>
                <a:lnTo>
                  <a:pt x="475665" y="251625"/>
                </a:lnTo>
                <a:lnTo>
                  <a:pt x="510971" y="282105"/>
                </a:lnTo>
                <a:lnTo>
                  <a:pt x="544258" y="315125"/>
                </a:lnTo>
                <a:lnTo>
                  <a:pt x="544258" y="187058"/>
                </a:lnTo>
                <a:lnTo>
                  <a:pt x="478345" y="143675"/>
                </a:lnTo>
                <a:lnTo>
                  <a:pt x="438137" y="129705"/>
                </a:lnTo>
                <a:lnTo>
                  <a:pt x="390359" y="120815"/>
                </a:lnTo>
                <a:lnTo>
                  <a:pt x="344258" y="118275"/>
                </a:lnTo>
                <a:lnTo>
                  <a:pt x="299961" y="122085"/>
                </a:lnTo>
                <a:lnTo>
                  <a:pt x="257606" y="130975"/>
                </a:lnTo>
                <a:lnTo>
                  <a:pt x="217309" y="146215"/>
                </a:lnTo>
                <a:lnTo>
                  <a:pt x="179222" y="169075"/>
                </a:lnTo>
                <a:lnTo>
                  <a:pt x="143446" y="198285"/>
                </a:lnTo>
                <a:lnTo>
                  <a:pt x="110134" y="235115"/>
                </a:lnTo>
                <a:lnTo>
                  <a:pt x="78905" y="278295"/>
                </a:lnTo>
                <a:lnTo>
                  <a:pt x="53187" y="324015"/>
                </a:lnTo>
                <a:lnTo>
                  <a:pt x="32778" y="371005"/>
                </a:lnTo>
                <a:lnTo>
                  <a:pt x="17475" y="419265"/>
                </a:lnTo>
                <a:lnTo>
                  <a:pt x="7035" y="470065"/>
                </a:lnTo>
                <a:lnTo>
                  <a:pt x="1295" y="522135"/>
                </a:lnTo>
                <a:lnTo>
                  <a:pt x="1079" y="531025"/>
                </a:lnTo>
                <a:lnTo>
                  <a:pt x="0" y="575475"/>
                </a:lnTo>
                <a:lnTo>
                  <a:pt x="88" y="576745"/>
                </a:lnTo>
                <a:lnTo>
                  <a:pt x="1511" y="597065"/>
                </a:lnTo>
                <a:lnTo>
                  <a:pt x="5003" y="618655"/>
                </a:lnTo>
                <a:lnTo>
                  <a:pt x="16129" y="661835"/>
                </a:lnTo>
                <a:lnTo>
                  <a:pt x="51092" y="715175"/>
                </a:lnTo>
                <a:lnTo>
                  <a:pt x="109867" y="741845"/>
                </a:lnTo>
                <a:lnTo>
                  <a:pt x="152107" y="746925"/>
                </a:lnTo>
                <a:lnTo>
                  <a:pt x="192747" y="743115"/>
                </a:lnTo>
                <a:lnTo>
                  <a:pt x="231495" y="730415"/>
                </a:lnTo>
                <a:lnTo>
                  <a:pt x="268084" y="710095"/>
                </a:lnTo>
                <a:lnTo>
                  <a:pt x="312496" y="677075"/>
                </a:lnTo>
                <a:lnTo>
                  <a:pt x="350481" y="645325"/>
                </a:lnTo>
                <a:lnTo>
                  <a:pt x="412407" y="585635"/>
                </a:lnTo>
                <a:lnTo>
                  <a:pt x="446709" y="547535"/>
                </a:lnTo>
                <a:lnTo>
                  <a:pt x="479539" y="508165"/>
                </a:lnTo>
                <a:lnTo>
                  <a:pt x="511314" y="468795"/>
                </a:lnTo>
                <a:lnTo>
                  <a:pt x="542417" y="428155"/>
                </a:lnTo>
                <a:lnTo>
                  <a:pt x="584822" y="372275"/>
                </a:lnTo>
                <a:lnTo>
                  <a:pt x="593458" y="363385"/>
                </a:lnTo>
                <a:lnTo>
                  <a:pt x="603516" y="358305"/>
                </a:lnTo>
                <a:lnTo>
                  <a:pt x="619340" y="350685"/>
                </a:lnTo>
                <a:lnTo>
                  <a:pt x="623531" y="329095"/>
                </a:lnTo>
                <a:lnTo>
                  <a:pt x="628116" y="315125"/>
                </a:lnTo>
                <a:lnTo>
                  <a:pt x="635406" y="306235"/>
                </a:lnTo>
                <a:lnTo>
                  <a:pt x="647687" y="297345"/>
                </a:lnTo>
                <a:lnTo>
                  <a:pt x="641565" y="317665"/>
                </a:lnTo>
                <a:lnTo>
                  <a:pt x="639622" y="322745"/>
                </a:lnTo>
                <a:lnTo>
                  <a:pt x="630440" y="351955"/>
                </a:lnTo>
                <a:lnTo>
                  <a:pt x="612114" y="407835"/>
                </a:lnTo>
                <a:lnTo>
                  <a:pt x="590397" y="484035"/>
                </a:lnTo>
                <a:lnTo>
                  <a:pt x="579793" y="531025"/>
                </a:lnTo>
                <a:lnTo>
                  <a:pt x="572312" y="579285"/>
                </a:lnTo>
                <a:lnTo>
                  <a:pt x="568655" y="627545"/>
                </a:lnTo>
                <a:lnTo>
                  <a:pt x="569518" y="677075"/>
                </a:lnTo>
                <a:lnTo>
                  <a:pt x="578002" y="726605"/>
                </a:lnTo>
                <a:lnTo>
                  <a:pt x="594321" y="767245"/>
                </a:lnTo>
                <a:lnTo>
                  <a:pt x="633399" y="796455"/>
                </a:lnTo>
                <a:lnTo>
                  <a:pt x="686790" y="805345"/>
                </a:lnTo>
                <a:lnTo>
                  <a:pt x="713790" y="804075"/>
                </a:lnTo>
                <a:lnTo>
                  <a:pt x="740105" y="797725"/>
                </a:lnTo>
                <a:lnTo>
                  <a:pt x="765441" y="787565"/>
                </a:lnTo>
                <a:lnTo>
                  <a:pt x="783450" y="777405"/>
                </a:lnTo>
                <a:lnTo>
                  <a:pt x="795235" y="769785"/>
                </a:lnTo>
                <a:lnTo>
                  <a:pt x="801128" y="765975"/>
                </a:lnTo>
                <a:lnTo>
                  <a:pt x="834999" y="743115"/>
                </a:lnTo>
                <a:lnTo>
                  <a:pt x="871740" y="711365"/>
                </a:lnTo>
                <a:lnTo>
                  <a:pt x="905598" y="677075"/>
                </a:lnTo>
                <a:lnTo>
                  <a:pt x="936955" y="641515"/>
                </a:lnTo>
                <a:lnTo>
                  <a:pt x="966165" y="603415"/>
                </a:lnTo>
                <a:lnTo>
                  <a:pt x="996823" y="561505"/>
                </a:lnTo>
                <a:lnTo>
                  <a:pt x="1027214" y="518325"/>
                </a:lnTo>
                <a:lnTo>
                  <a:pt x="1057402" y="476415"/>
                </a:lnTo>
                <a:lnTo>
                  <a:pt x="1087450" y="433235"/>
                </a:lnTo>
                <a:lnTo>
                  <a:pt x="1147406" y="348145"/>
                </a:lnTo>
                <a:lnTo>
                  <a:pt x="1182776" y="297345"/>
                </a:lnTo>
                <a:lnTo>
                  <a:pt x="1198384" y="274485"/>
                </a:lnTo>
                <a:lnTo>
                  <a:pt x="1194790" y="292265"/>
                </a:lnTo>
                <a:lnTo>
                  <a:pt x="1190193" y="311315"/>
                </a:lnTo>
                <a:lnTo>
                  <a:pt x="1184910" y="329095"/>
                </a:lnTo>
                <a:lnTo>
                  <a:pt x="1179283" y="346875"/>
                </a:lnTo>
                <a:lnTo>
                  <a:pt x="1164564" y="397675"/>
                </a:lnTo>
                <a:lnTo>
                  <a:pt x="1152855" y="448475"/>
                </a:lnTo>
                <a:lnTo>
                  <a:pt x="1144651" y="499275"/>
                </a:lnTo>
                <a:lnTo>
                  <a:pt x="1144549" y="500545"/>
                </a:lnTo>
                <a:lnTo>
                  <a:pt x="1140460" y="551345"/>
                </a:lnTo>
                <a:lnTo>
                  <a:pt x="1140523" y="561505"/>
                </a:lnTo>
                <a:lnTo>
                  <a:pt x="1140637" y="581825"/>
                </a:lnTo>
                <a:lnTo>
                  <a:pt x="1140764" y="603415"/>
                </a:lnTo>
                <a:lnTo>
                  <a:pt x="1148448" y="677075"/>
                </a:lnTo>
                <a:lnTo>
                  <a:pt x="1167930" y="746925"/>
                </a:lnTo>
                <a:lnTo>
                  <a:pt x="1212621" y="804075"/>
                </a:lnTo>
                <a:lnTo>
                  <a:pt x="1282547" y="824395"/>
                </a:lnTo>
                <a:lnTo>
                  <a:pt x="1319009" y="821855"/>
                </a:lnTo>
                <a:lnTo>
                  <a:pt x="1383753" y="796455"/>
                </a:lnTo>
                <a:lnTo>
                  <a:pt x="1430566" y="754545"/>
                </a:lnTo>
                <a:lnTo>
                  <a:pt x="1465414" y="715175"/>
                </a:lnTo>
                <a:lnTo>
                  <a:pt x="1509928" y="649135"/>
                </a:lnTo>
                <a:lnTo>
                  <a:pt x="1538376" y="604685"/>
                </a:lnTo>
                <a:lnTo>
                  <a:pt x="1566240" y="560235"/>
                </a:lnTo>
                <a:lnTo>
                  <a:pt x="1581950" y="534644"/>
                </a:lnTo>
                <a:lnTo>
                  <a:pt x="1576781" y="565962"/>
                </a:lnTo>
                <a:lnTo>
                  <a:pt x="1570418" y="616623"/>
                </a:lnTo>
                <a:lnTo>
                  <a:pt x="1568361" y="653605"/>
                </a:lnTo>
                <a:lnTo>
                  <a:pt x="1568386" y="654316"/>
                </a:lnTo>
                <a:lnTo>
                  <a:pt x="1575904" y="726821"/>
                </a:lnTo>
                <a:lnTo>
                  <a:pt x="1604860" y="808291"/>
                </a:lnTo>
                <a:lnTo>
                  <a:pt x="1631365" y="847572"/>
                </a:lnTo>
                <a:lnTo>
                  <a:pt x="1666240" y="879398"/>
                </a:lnTo>
                <a:lnTo>
                  <a:pt x="1710613" y="902652"/>
                </a:lnTo>
                <a:lnTo>
                  <a:pt x="1756625" y="915898"/>
                </a:lnTo>
                <a:lnTo>
                  <a:pt x="1803031" y="921448"/>
                </a:lnTo>
                <a:lnTo>
                  <a:pt x="1849742" y="919594"/>
                </a:lnTo>
                <a:lnTo>
                  <a:pt x="1896630" y="910602"/>
                </a:lnTo>
                <a:lnTo>
                  <a:pt x="1946821" y="892568"/>
                </a:lnTo>
                <a:lnTo>
                  <a:pt x="1991156" y="867117"/>
                </a:lnTo>
                <a:lnTo>
                  <a:pt x="2013686" y="848385"/>
                </a:lnTo>
                <a:lnTo>
                  <a:pt x="2030006" y="834821"/>
                </a:lnTo>
                <a:lnTo>
                  <a:pt x="2063737" y="796239"/>
                </a:lnTo>
                <a:lnTo>
                  <a:pt x="2092706" y="751903"/>
                </a:lnTo>
                <a:lnTo>
                  <a:pt x="2115921" y="706831"/>
                </a:lnTo>
                <a:lnTo>
                  <a:pt x="2134984" y="660577"/>
                </a:lnTo>
                <a:lnTo>
                  <a:pt x="2149945" y="613194"/>
                </a:lnTo>
                <a:lnTo>
                  <a:pt x="2160828" y="564705"/>
                </a:lnTo>
                <a:lnTo>
                  <a:pt x="2167661" y="515200"/>
                </a:lnTo>
                <a:lnTo>
                  <a:pt x="2170493" y="464680"/>
                </a:lnTo>
                <a:lnTo>
                  <a:pt x="2169934" y="438302"/>
                </a:lnTo>
                <a:lnTo>
                  <a:pt x="2167928" y="411695"/>
                </a:lnTo>
                <a:lnTo>
                  <a:pt x="2165261" y="384670"/>
                </a:lnTo>
                <a:lnTo>
                  <a:pt x="2162759" y="357035"/>
                </a:lnTo>
                <a:lnTo>
                  <a:pt x="2164219" y="356171"/>
                </a:lnTo>
                <a:lnTo>
                  <a:pt x="2165578" y="354926"/>
                </a:lnTo>
                <a:lnTo>
                  <a:pt x="2167407" y="354495"/>
                </a:lnTo>
                <a:lnTo>
                  <a:pt x="2254212" y="331711"/>
                </a:lnTo>
                <a:lnTo>
                  <a:pt x="2298865" y="320090"/>
                </a:lnTo>
                <a:lnTo>
                  <a:pt x="2426043" y="286029"/>
                </a:lnTo>
                <a:lnTo>
                  <a:pt x="2674670" y="214020"/>
                </a:lnTo>
                <a:lnTo>
                  <a:pt x="2724175" y="200583"/>
                </a:lnTo>
                <a:lnTo>
                  <a:pt x="2773832" y="187769"/>
                </a:lnTo>
                <a:lnTo>
                  <a:pt x="2823667" y="175691"/>
                </a:lnTo>
                <a:lnTo>
                  <a:pt x="2873718" y="164503"/>
                </a:lnTo>
                <a:lnTo>
                  <a:pt x="2924022" y="154317"/>
                </a:lnTo>
                <a:lnTo>
                  <a:pt x="2974606" y="145288"/>
                </a:lnTo>
                <a:lnTo>
                  <a:pt x="3025508" y="137541"/>
                </a:lnTo>
                <a:lnTo>
                  <a:pt x="3075648" y="131800"/>
                </a:lnTo>
                <a:lnTo>
                  <a:pt x="3125749" y="128752"/>
                </a:lnTo>
                <a:lnTo>
                  <a:pt x="3174352" y="128752"/>
                </a:lnTo>
                <a:lnTo>
                  <a:pt x="3225838" y="132562"/>
                </a:lnTo>
                <a:lnTo>
                  <a:pt x="3275838" y="140296"/>
                </a:lnTo>
                <a:lnTo>
                  <a:pt x="3316528" y="151472"/>
                </a:lnTo>
                <a:lnTo>
                  <a:pt x="3354311" y="167982"/>
                </a:lnTo>
                <a:lnTo>
                  <a:pt x="3388995" y="189293"/>
                </a:lnTo>
                <a:lnTo>
                  <a:pt x="3420414" y="214845"/>
                </a:lnTo>
                <a:lnTo>
                  <a:pt x="3448342" y="244094"/>
                </a:lnTo>
                <a:lnTo>
                  <a:pt x="3472624" y="276517"/>
                </a:lnTo>
                <a:lnTo>
                  <a:pt x="3493058" y="311543"/>
                </a:lnTo>
                <a:lnTo>
                  <a:pt x="3509454" y="348627"/>
                </a:lnTo>
                <a:lnTo>
                  <a:pt x="3521633" y="387248"/>
                </a:lnTo>
                <a:lnTo>
                  <a:pt x="3529393" y="426834"/>
                </a:lnTo>
                <a:lnTo>
                  <a:pt x="3532568" y="466852"/>
                </a:lnTo>
                <a:lnTo>
                  <a:pt x="3530943" y="506768"/>
                </a:lnTo>
                <a:lnTo>
                  <a:pt x="3524351" y="546011"/>
                </a:lnTo>
                <a:lnTo>
                  <a:pt x="3512604" y="584047"/>
                </a:lnTo>
                <a:lnTo>
                  <a:pt x="3495497" y="620331"/>
                </a:lnTo>
                <a:lnTo>
                  <a:pt x="3472853" y="654316"/>
                </a:lnTo>
                <a:lnTo>
                  <a:pt x="3444481" y="685469"/>
                </a:lnTo>
                <a:lnTo>
                  <a:pt x="3410191" y="713219"/>
                </a:lnTo>
                <a:lnTo>
                  <a:pt x="3399040" y="721842"/>
                </a:lnTo>
                <a:lnTo>
                  <a:pt x="3388614" y="731621"/>
                </a:lnTo>
                <a:lnTo>
                  <a:pt x="3379012" y="742251"/>
                </a:lnTo>
                <a:lnTo>
                  <a:pt x="3370326" y="753465"/>
                </a:lnTo>
                <a:lnTo>
                  <a:pt x="3361080" y="772248"/>
                </a:lnTo>
                <a:lnTo>
                  <a:pt x="3361004" y="775423"/>
                </a:lnTo>
                <a:lnTo>
                  <a:pt x="3360648" y="789940"/>
                </a:lnTo>
                <a:lnTo>
                  <a:pt x="3394748" y="824369"/>
                </a:lnTo>
                <a:lnTo>
                  <a:pt x="3473500" y="841654"/>
                </a:lnTo>
                <a:lnTo>
                  <a:pt x="3517100" y="840701"/>
                </a:lnTo>
                <a:lnTo>
                  <a:pt x="3556622" y="832980"/>
                </a:lnTo>
                <a:lnTo>
                  <a:pt x="3623500" y="799731"/>
                </a:lnTo>
                <a:lnTo>
                  <a:pt x="3674211" y="746798"/>
                </a:lnTo>
                <a:lnTo>
                  <a:pt x="3708870" y="679094"/>
                </a:lnTo>
                <a:lnTo>
                  <a:pt x="3720198" y="641223"/>
                </a:lnTo>
                <a:lnTo>
                  <a:pt x="3727551" y="601497"/>
                </a:lnTo>
                <a:lnTo>
                  <a:pt x="3730929" y="560514"/>
                </a:lnTo>
                <a:lnTo>
                  <a:pt x="3730929" y="560158"/>
                </a:lnTo>
                <a:close/>
              </a:path>
            </a:pathLst>
          </a:custGeom>
          <a:solidFill>
            <a:srgbClr val="DE591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99450" y="514556"/>
            <a:ext cx="152542" cy="147932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10528886" y="1025814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259" y="46517"/>
                </a:moveTo>
                <a:lnTo>
                  <a:pt x="14209" y="44655"/>
                </a:lnTo>
                <a:lnTo>
                  <a:pt x="6964" y="39614"/>
                </a:lnTo>
                <a:lnTo>
                  <a:pt x="2052" y="32210"/>
                </a:lnTo>
                <a:lnTo>
                  <a:pt x="0" y="23258"/>
                </a:lnTo>
                <a:lnTo>
                  <a:pt x="1694" y="14330"/>
                </a:lnTo>
                <a:lnTo>
                  <a:pt x="6862" y="6923"/>
                </a:lnTo>
                <a:lnTo>
                  <a:pt x="14414" y="1869"/>
                </a:lnTo>
                <a:lnTo>
                  <a:pt x="23259" y="0"/>
                </a:lnTo>
                <a:lnTo>
                  <a:pt x="32316" y="1861"/>
                </a:lnTo>
                <a:lnTo>
                  <a:pt x="39574" y="6903"/>
                </a:lnTo>
                <a:lnTo>
                  <a:pt x="44489" y="14307"/>
                </a:lnTo>
                <a:lnTo>
                  <a:pt x="46518" y="23258"/>
                </a:lnTo>
                <a:lnTo>
                  <a:pt x="44823" y="32187"/>
                </a:lnTo>
                <a:lnTo>
                  <a:pt x="39655" y="39594"/>
                </a:lnTo>
                <a:lnTo>
                  <a:pt x="32103" y="44648"/>
                </a:lnTo>
                <a:lnTo>
                  <a:pt x="23259" y="465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0682556" y="98708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68" y="50736"/>
                </a:moveTo>
                <a:lnTo>
                  <a:pt x="15486" y="48705"/>
                </a:lnTo>
                <a:lnTo>
                  <a:pt x="7572" y="43204"/>
                </a:lnTo>
                <a:lnTo>
                  <a:pt x="2214" y="35128"/>
                </a:lnTo>
                <a:lnTo>
                  <a:pt x="0" y="25368"/>
                </a:lnTo>
                <a:lnTo>
                  <a:pt x="1848" y="15631"/>
                </a:lnTo>
                <a:lnTo>
                  <a:pt x="7491" y="7552"/>
                </a:lnTo>
                <a:lnTo>
                  <a:pt x="15729" y="2039"/>
                </a:lnTo>
                <a:lnTo>
                  <a:pt x="25368" y="0"/>
                </a:lnTo>
                <a:lnTo>
                  <a:pt x="35249" y="2031"/>
                </a:lnTo>
                <a:lnTo>
                  <a:pt x="43163" y="7532"/>
                </a:lnTo>
                <a:lnTo>
                  <a:pt x="48521" y="15608"/>
                </a:lnTo>
                <a:lnTo>
                  <a:pt x="50736" y="25368"/>
                </a:lnTo>
                <a:lnTo>
                  <a:pt x="48887" y="35105"/>
                </a:lnTo>
                <a:lnTo>
                  <a:pt x="43244" y="43184"/>
                </a:lnTo>
                <a:lnTo>
                  <a:pt x="35006" y="48697"/>
                </a:lnTo>
                <a:lnTo>
                  <a:pt x="25368" y="507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0835795" y="957011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80">
                <a:moveTo>
                  <a:pt x="27910" y="55821"/>
                </a:moveTo>
                <a:lnTo>
                  <a:pt x="17053" y="53590"/>
                </a:lnTo>
                <a:lnTo>
                  <a:pt x="8357" y="47545"/>
                </a:lnTo>
                <a:lnTo>
                  <a:pt x="2459" y="38661"/>
                </a:lnTo>
                <a:lnTo>
                  <a:pt x="0" y="27910"/>
                </a:lnTo>
                <a:lnTo>
                  <a:pt x="2033" y="17183"/>
                </a:lnTo>
                <a:lnTo>
                  <a:pt x="8235" y="8296"/>
                </a:lnTo>
                <a:lnTo>
                  <a:pt x="17297" y="2238"/>
                </a:lnTo>
                <a:lnTo>
                  <a:pt x="27910" y="0"/>
                </a:lnTo>
                <a:lnTo>
                  <a:pt x="38767" y="2238"/>
                </a:lnTo>
                <a:lnTo>
                  <a:pt x="47464" y="8296"/>
                </a:lnTo>
                <a:lnTo>
                  <a:pt x="53362" y="17183"/>
                </a:lnTo>
                <a:lnTo>
                  <a:pt x="55821" y="27910"/>
                </a:lnTo>
                <a:lnTo>
                  <a:pt x="53788" y="38638"/>
                </a:lnTo>
                <a:lnTo>
                  <a:pt x="47586" y="47525"/>
                </a:lnTo>
                <a:lnTo>
                  <a:pt x="38524" y="53582"/>
                </a:lnTo>
                <a:lnTo>
                  <a:pt x="27910" y="558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06937" y="950304"/>
            <a:ext cx="74645" cy="69344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11157362" y="1040364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045" y="54090"/>
                </a:moveTo>
                <a:lnTo>
                  <a:pt x="16521" y="51925"/>
                </a:lnTo>
                <a:lnTo>
                  <a:pt x="8086" y="46064"/>
                </a:lnTo>
                <a:lnTo>
                  <a:pt x="2369" y="37455"/>
                </a:lnTo>
                <a:lnTo>
                  <a:pt x="0" y="27045"/>
                </a:lnTo>
                <a:lnTo>
                  <a:pt x="1959" y="16658"/>
                </a:lnTo>
                <a:lnTo>
                  <a:pt x="7964" y="8045"/>
                </a:lnTo>
                <a:lnTo>
                  <a:pt x="16749" y="2172"/>
                </a:lnTo>
                <a:lnTo>
                  <a:pt x="27045" y="0"/>
                </a:lnTo>
                <a:lnTo>
                  <a:pt x="37569" y="2164"/>
                </a:lnTo>
                <a:lnTo>
                  <a:pt x="46004" y="8025"/>
                </a:lnTo>
                <a:lnTo>
                  <a:pt x="51720" y="16635"/>
                </a:lnTo>
                <a:lnTo>
                  <a:pt x="54090" y="27045"/>
                </a:lnTo>
                <a:lnTo>
                  <a:pt x="52131" y="37432"/>
                </a:lnTo>
                <a:lnTo>
                  <a:pt x="46125" y="46044"/>
                </a:lnTo>
                <a:lnTo>
                  <a:pt x="37341" y="51918"/>
                </a:lnTo>
                <a:lnTo>
                  <a:pt x="27045" y="540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1218971" y="1193602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587" y="59174"/>
                </a:moveTo>
                <a:lnTo>
                  <a:pt x="18057" y="56811"/>
                </a:lnTo>
                <a:lnTo>
                  <a:pt x="8829" y="50405"/>
                </a:lnTo>
                <a:lnTo>
                  <a:pt x="2584" y="40987"/>
                </a:lnTo>
                <a:lnTo>
                  <a:pt x="0" y="29587"/>
                </a:lnTo>
                <a:lnTo>
                  <a:pt x="2150" y="18232"/>
                </a:lnTo>
                <a:lnTo>
                  <a:pt x="8728" y="8809"/>
                </a:lnTo>
                <a:lnTo>
                  <a:pt x="18339" y="2379"/>
                </a:lnTo>
                <a:lnTo>
                  <a:pt x="29587" y="0"/>
                </a:lnTo>
                <a:lnTo>
                  <a:pt x="41116" y="2371"/>
                </a:lnTo>
                <a:lnTo>
                  <a:pt x="50344" y="8789"/>
                </a:lnTo>
                <a:lnTo>
                  <a:pt x="56590" y="18209"/>
                </a:lnTo>
                <a:lnTo>
                  <a:pt x="59174" y="29587"/>
                </a:lnTo>
                <a:lnTo>
                  <a:pt x="57023" y="40942"/>
                </a:lnTo>
                <a:lnTo>
                  <a:pt x="50445" y="50364"/>
                </a:lnTo>
                <a:lnTo>
                  <a:pt x="40835" y="56795"/>
                </a:lnTo>
                <a:lnTo>
                  <a:pt x="29587" y="591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1205158" y="1353386"/>
            <a:ext cx="32384" cy="33020"/>
          </a:xfrm>
          <a:custGeom>
            <a:avLst/>
            <a:gdLst/>
            <a:ahLst/>
            <a:cxnLst/>
            <a:rect l="l" t="t" r="r" b="b"/>
            <a:pathLst>
              <a:path w="32384" h="33019">
                <a:moveTo>
                  <a:pt x="15922" y="32941"/>
                </a:moveTo>
                <a:lnTo>
                  <a:pt x="3973" y="27786"/>
                </a:lnTo>
                <a:lnTo>
                  <a:pt x="0" y="16450"/>
                </a:lnTo>
                <a:lnTo>
                  <a:pt x="3988" y="5124"/>
                </a:lnTo>
                <a:lnTo>
                  <a:pt x="15922" y="0"/>
                </a:lnTo>
                <a:lnTo>
                  <a:pt x="27872" y="5147"/>
                </a:lnTo>
                <a:lnTo>
                  <a:pt x="31845" y="16470"/>
                </a:lnTo>
                <a:lnTo>
                  <a:pt x="27857" y="27794"/>
                </a:lnTo>
                <a:lnTo>
                  <a:pt x="15922" y="329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0394741" y="1074982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959" y="39918"/>
                </a:moveTo>
                <a:lnTo>
                  <a:pt x="12246" y="38321"/>
                </a:lnTo>
                <a:lnTo>
                  <a:pt x="5881" y="33995"/>
                </a:lnTo>
                <a:lnTo>
                  <a:pt x="1566" y="27641"/>
                </a:lnTo>
                <a:lnTo>
                  <a:pt x="0" y="19959"/>
                </a:lnTo>
                <a:lnTo>
                  <a:pt x="1604" y="12299"/>
                </a:lnTo>
                <a:lnTo>
                  <a:pt x="5943" y="5943"/>
                </a:lnTo>
                <a:lnTo>
                  <a:pt x="12299" y="1604"/>
                </a:lnTo>
                <a:lnTo>
                  <a:pt x="19959" y="0"/>
                </a:lnTo>
                <a:lnTo>
                  <a:pt x="27641" y="1597"/>
                </a:lnTo>
                <a:lnTo>
                  <a:pt x="33995" y="5922"/>
                </a:lnTo>
                <a:lnTo>
                  <a:pt x="38320" y="12276"/>
                </a:lnTo>
                <a:lnTo>
                  <a:pt x="39918" y="19959"/>
                </a:lnTo>
                <a:lnTo>
                  <a:pt x="38313" y="27619"/>
                </a:lnTo>
                <a:lnTo>
                  <a:pt x="33975" y="33975"/>
                </a:lnTo>
                <a:lnTo>
                  <a:pt x="27618" y="38313"/>
                </a:lnTo>
                <a:lnTo>
                  <a:pt x="19959" y="399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4824181" y="1429815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25747" y="41433"/>
                </a:moveTo>
                <a:lnTo>
                  <a:pt x="12332" y="41433"/>
                </a:lnTo>
                <a:lnTo>
                  <a:pt x="6004" y="37809"/>
                </a:lnTo>
                <a:lnTo>
                  <a:pt x="865" y="29100"/>
                </a:lnTo>
                <a:lnTo>
                  <a:pt x="0" y="25855"/>
                </a:lnTo>
                <a:lnTo>
                  <a:pt x="0" y="19039"/>
                </a:lnTo>
                <a:lnTo>
                  <a:pt x="17525" y="0"/>
                </a:lnTo>
                <a:lnTo>
                  <a:pt x="20608" y="0"/>
                </a:lnTo>
                <a:lnTo>
                  <a:pt x="38079" y="25855"/>
                </a:lnTo>
                <a:lnTo>
                  <a:pt x="37214" y="29046"/>
                </a:lnTo>
                <a:lnTo>
                  <a:pt x="32075" y="37809"/>
                </a:lnTo>
                <a:lnTo>
                  <a:pt x="25747" y="414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4860259" y="1551789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634" y="39269"/>
                </a:moveTo>
                <a:lnTo>
                  <a:pt x="12071" y="37700"/>
                </a:lnTo>
                <a:lnTo>
                  <a:pt x="5821" y="33448"/>
                </a:lnTo>
                <a:lnTo>
                  <a:pt x="1569" y="27198"/>
                </a:lnTo>
                <a:lnTo>
                  <a:pt x="0" y="19634"/>
                </a:lnTo>
                <a:lnTo>
                  <a:pt x="1577" y="12094"/>
                </a:lnTo>
                <a:lnTo>
                  <a:pt x="5841" y="5841"/>
                </a:lnTo>
                <a:lnTo>
                  <a:pt x="12094" y="1577"/>
                </a:lnTo>
                <a:lnTo>
                  <a:pt x="19634" y="0"/>
                </a:lnTo>
                <a:lnTo>
                  <a:pt x="27198" y="1569"/>
                </a:lnTo>
                <a:lnTo>
                  <a:pt x="33448" y="5821"/>
                </a:lnTo>
                <a:lnTo>
                  <a:pt x="37700" y="12071"/>
                </a:lnTo>
                <a:lnTo>
                  <a:pt x="39269" y="19634"/>
                </a:lnTo>
                <a:lnTo>
                  <a:pt x="37692" y="27175"/>
                </a:lnTo>
                <a:lnTo>
                  <a:pt x="33427" y="33427"/>
                </a:lnTo>
                <a:lnTo>
                  <a:pt x="27175" y="37692"/>
                </a:lnTo>
                <a:lnTo>
                  <a:pt x="19634" y="392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4965898" y="1629842"/>
            <a:ext cx="54610" cy="48260"/>
          </a:xfrm>
          <a:custGeom>
            <a:avLst/>
            <a:gdLst/>
            <a:ahLst/>
            <a:cxnLst/>
            <a:rect l="l" t="t" r="r" b="b"/>
            <a:pathLst>
              <a:path w="54610" h="48260">
                <a:moveTo>
                  <a:pt x="24086" y="47836"/>
                </a:moveTo>
                <a:lnTo>
                  <a:pt x="2163" y="33211"/>
                </a:lnTo>
                <a:lnTo>
                  <a:pt x="649" y="30398"/>
                </a:lnTo>
                <a:lnTo>
                  <a:pt x="0" y="27369"/>
                </a:lnTo>
                <a:lnTo>
                  <a:pt x="108" y="24070"/>
                </a:lnTo>
                <a:lnTo>
                  <a:pt x="108" y="19743"/>
                </a:lnTo>
                <a:lnTo>
                  <a:pt x="21798" y="0"/>
                </a:lnTo>
                <a:lnTo>
                  <a:pt x="26017" y="0"/>
                </a:lnTo>
                <a:lnTo>
                  <a:pt x="38728" y="3569"/>
                </a:lnTo>
                <a:lnTo>
                  <a:pt x="41541" y="4219"/>
                </a:lnTo>
                <a:lnTo>
                  <a:pt x="43921" y="5463"/>
                </a:lnTo>
                <a:lnTo>
                  <a:pt x="45976" y="7356"/>
                </a:lnTo>
                <a:lnTo>
                  <a:pt x="48302" y="8870"/>
                </a:lnTo>
                <a:lnTo>
                  <a:pt x="54469" y="26936"/>
                </a:lnTo>
                <a:lnTo>
                  <a:pt x="53874" y="29641"/>
                </a:lnTo>
                <a:lnTo>
                  <a:pt x="52521" y="32183"/>
                </a:lnTo>
                <a:lnTo>
                  <a:pt x="52035" y="34022"/>
                </a:lnTo>
                <a:lnTo>
                  <a:pt x="51115" y="35591"/>
                </a:lnTo>
                <a:lnTo>
                  <a:pt x="49817" y="36889"/>
                </a:lnTo>
                <a:lnTo>
                  <a:pt x="48302" y="39215"/>
                </a:lnTo>
                <a:lnTo>
                  <a:pt x="46355" y="41000"/>
                </a:lnTo>
                <a:lnTo>
                  <a:pt x="43867" y="42352"/>
                </a:lnTo>
                <a:lnTo>
                  <a:pt x="38782" y="44516"/>
                </a:lnTo>
                <a:lnTo>
                  <a:pt x="30290" y="46950"/>
                </a:lnTo>
                <a:lnTo>
                  <a:pt x="24086" y="47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5139183" y="1628544"/>
            <a:ext cx="31750" cy="32384"/>
          </a:xfrm>
          <a:custGeom>
            <a:avLst/>
            <a:gdLst/>
            <a:ahLst/>
            <a:cxnLst/>
            <a:rect l="l" t="t" r="r" b="b"/>
            <a:pathLst>
              <a:path w="31750" h="32385">
                <a:moveTo>
                  <a:pt x="15598" y="32346"/>
                </a:moveTo>
                <a:lnTo>
                  <a:pt x="3891" y="27291"/>
                </a:lnTo>
                <a:lnTo>
                  <a:pt x="0" y="16173"/>
                </a:lnTo>
                <a:lnTo>
                  <a:pt x="3907" y="5054"/>
                </a:lnTo>
                <a:lnTo>
                  <a:pt x="15598" y="0"/>
                </a:lnTo>
                <a:lnTo>
                  <a:pt x="27312" y="5054"/>
                </a:lnTo>
                <a:lnTo>
                  <a:pt x="31216" y="16173"/>
                </a:lnTo>
                <a:lnTo>
                  <a:pt x="27312" y="27291"/>
                </a:lnTo>
                <a:lnTo>
                  <a:pt x="15598" y="32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5283571" y="1562607"/>
            <a:ext cx="41910" cy="36195"/>
          </a:xfrm>
          <a:custGeom>
            <a:avLst/>
            <a:gdLst/>
            <a:ahLst/>
            <a:cxnLst/>
            <a:rect l="l" t="t" r="r" b="b"/>
            <a:pathLst>
              <a:path w="41910" h="36194">
                <a:moveTo>
                  <a:pt x="19418" y="35916"/>
                </a:moveTo>
                <a:lnTo>
                  <a:pt x="16281" y="35916"/>
                </a:lnTo>
                <a:lnTo>
                  <a:pt x="10114" y="34239"/>
                </a:lnTo>
                <a:lnTo>
                  <a:pt x="7518" y="32724"/>
                </a:lnTo>
                <a:lnTo>
                  <a:pt x="5300" y="30507"/>
                </a:lnTo>
                <a:lnTo>
                  <a:pt x="3569" y="28884"/>
                </a:lnTo>
                <a:lnTo>
                  <a:pt x="2325" y="26991"/>
                </a:lnTo>
                <a:lnTo>
                  <a:pt x="1622" y="24773"/>
                </a:lnTo>
                <a:lnTo>
                  <a:pt x="540" y="22663"/>
                </a:lnTo>
                <a:lnTo>
                  <a:pt x="0" y="20392"/>
                </a:lnTo>
                <a:lnTo>
                  <a:pt x="108" y="17958"/>
                </a:lnTo>
                <a:lnTo>
                  <a:pt x="108" y="14712"/>
                </a:lnTo>
                <a:lnTo>
                  <a:pt x="16281" y="0"/>
                </a:lnTo>
                <a:lnTo>
                  <a:pt x="19418" y="0"/>
                </a:lnTo>
                <a:lnTo>
                  <a:pt x="22555" y="865"/>
                </a:lnTo>
                <a:lnTo>
                  <a:pt x="30885" y="3948"/>
                </a:lnTo>
                <a:lnTo>
                  <a:pt x="32778" y="4381"/>
                </a:lnTo>
                <a:lnTo>
                  <a:pt x="34455" y="5246"/>
                </a:lnTo>
                <a:lnTo>
                  <a:pt x="35861" y="6544"/>
                </a:lnTo>
                <a:lnTo>
                  <a:pt x="37430" y="7572"/>
                </a:lnTo>
                <a:lnTo>
                  <a:pt x="41703" y="20013"/>
                </a:lnTo>
                <a:lnTo>
                  <a:pt x="41270" y="21906"/>
                </a:lnTo>
                <a:lnTo>
                  <a:pt x="40351" y="23637"/>
                </a:lnTo>
                <a:lnTo>
                  <a:pt x="39972" y="24827"/>
                </a:lnTo>
                <a:lnTo>
                  <a:pt x="39377" y="25909"/>
                </a:lnTo>
                <a:lnTo>
                  <a:pt x="38458" y="26828"/>
                </a:lnTo>
                <a:lnTo>
                  <a:pt x="37430" y="28397"/>
                </a:lnTo>
                <a:lnTo>
                  <a:pt x="36024" y="29641"/>
                </a:lnTo>
                <a:lnTo>
                  <a:pt x="34347" y="30561"/>
                </a:lnTo>
                <a:lnTo>
                  <a:pt x="30885" y="32021"/>
                </a:lnTo>
                <a:lnTo>
                  <a:pt x="22555" y="35104"/>
                </a:lnTo>
                <a:lnTo>
                  <a:pt x="19418" y="359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5454416" y="1485745"/>
            <a:ext cx="24130" cy="24765"/>
          </a:xfrm>
          <a:custGeom>
            <a:avLst/>
            <a:gdLst/>
            <a:ahLst/>
            <a:cxnLst/>
            <a:rect l="l" t="t" r="r" b="b"/>
            <a:pathLst>
              <a:path w="24129" h="24765">
                <a:moveTo>
                  <a:pt x="11926" y="24719"/>
                </a:moveTo>
                <a:lnTo>
                  <a:pt x="2981" y="20856"/>
                </a:lnTo>
                <a:lnTo>
                  <a:pt x="0" y="12359"/>
                </a:lnTo>
                <a:lnTo>
                  <a:pt x="2981" y="3862"/>
                </a:lnTo>
                <a:lnTo>
                  <a:pt x="11926" y="0"/>
                </a:lnTo>
                <a:lnTo>
                  <a:pt x="20894" y="3862"/>
                </a:lnTo>
                <a:lnTo>
                  <a:pt x="23874" y="12359"/>
                </a:lnTo>
                <a:lnTo>
                  <a:pt x="20879" y="20856"/>
                </a:lnTo>
                <a:lnTo>
                  <a:pt x="11926" y="24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object 1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95384" y="2409393"/>
            <a:ext cx="6619233" cy="7659823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4395" y="198497"/>
            <a:ext cx="2981324" cy="1362074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506348" y="1750856"/>
            <a:ext cx="5531485" cy="10763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900" spc="2445" b="0">
                <a:latin typeface="Verdana"/>
                <a:cs typeface="Verdana"/>
              </a:rPr>
              <a:t>Laranja</a:t>
            </a:r>
            <a:endParaRPr sz="6900">
              <a:latin typeface="Verdana"/>
              <a:cs typeface="Verdana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835277" y="3599332"/>
            <a:ext cx="8825865" cy="3710940"/>
          </a:xfrm>
          <a:prstGeom prst="rect">
            <a:avLst/>
          </a:prstGeom>
        </p:spPr>
        <p:txBody>
          <a:bodyPr wrap="square" lIns="0" tIns="163830" rIns="0" bIns="0" rtlCol="0" vert="horz">
            <a:spAutoFit/>
          </a:bodyPr>
          <a:lstStyle/>
          <a:p>
            <a:pPr algn="ctr" marR="173990">
              <a:lnSpc>
                <a:spcPct val="100000"/>
              </a:lnSpc>
              <a:spcBef>
                <a:spcPts val="1290"/>
              </a:spcBef>
            </a:pPr>
            <a:r>
              <a:rPr dirty="0" sz="5050" spc="-844" b="1">
                <a:latin typeface="Trebuchet MS"/>
                <a:cs typeface="Trebuchet MS"/>
              </a:rPr>
              <a:t>TECENDO</a:t>
            </a:r>
            <a:r>
              <a:rPr dirty="0" sz="5050" spc="-90" b="1">
                <a:latin typeface="Trebuchet MS"/>
                <a:cs typeface="Trebuchet MS"/>
              </a:rPr>
              <a:t> </a:t>
            </a:r>
            <a:r>
              <a:rPr dirty="0" sz="5050" spc="-840" b="1">
                <a:latin typeface="Trebuchet MS"/>
                <a:cs typeface="Trebuchet MS"/>
              </a:rPr>
              <a:t>REDES</a:t>
            </a:r>
            <a:r>
              <a:rPr dirty="0" sz="5050" spc="-85" b="1">
                <a:latin typeface="Trebuchet MS"/>
                <a:cs typeface="Trebuchet MS"/>
              </a:rPr>
              <a:t> </a:t>
            </a:r>
            <a:r>
              <a:rPr dirty="0" sz="5050" spc="-919" b="1">
                <a:latin typeface="Trebuchet MS"/>
                <a:cs typeface="Trebuchet MS"/>
              </a:rPr>
              <a:t>DE</a:t>
            </a:r>
            <a:r>
              <a:rPr dirty="0" sz="5050" spc="-80" b="1">
                <a:latin typeface="Trebuchet MS"/>
                <a:cs typeface="Trebuchet MS"/>
              </a:rPr>
              <a:t> </a:t>
            </a:r>
            <a:r>
              <a:rPr dirty="0" sz="5050" spc="-775" b="1">
                <a:latin typeface="Trebuchet MS"/>
                <a:cs typeface="Trebuchet MS"/>
              </a:rPr>
              <a:t>PROTEÇÃO:</a:t>
            </a:r>
            <a:endParaRPr sz="5050">
              <a:latin typeface="Trebuchet MS"/>
              <a:cs typeface="Trebuchet MS"/>
            </a:endParaRPr>
          </a:p>
          <a:p>
            <a:pPr algn="ctr" marL="12700" marR="5080">
              <a:lnSpc>
                <a:spcPct val="119700"/>
              </a:lnSpc>
            </a:pPr>
            <a:r>
              <a:rPr dirty="0" sz="5050" spc="-285" b="1">
                <a:latin typeface="Trebuchet MS"/>
                <a:cs typeface="Trebuchet MS"/>
              </a:rPr>
              <a:t>O</a:t>
            </a:r>
            <a:r>
              <a:rPr dirty="0" sz="5050" spc="-85" b="1">
                <a:latin typeface="Trebuchet MS"/>
                <a:cs typeface="Trebuchet MS"/>
              </a:rPr>
              <a:t> </a:t>
            </a:r>
            <a:r>
              <a:rPr dirty="0" sz="5050" spc="-900" b="1">
                <a:latin typeface="Trebuchet MS"/>
                <a:cs typeface="Trebuchet MS"/>
              </a:rPr>
              <a:t>ENFRENTAMENTO</a:t>
            </a:r>
            <a:r>
              <a:rPr dirty="0" sz="5050" spc="-85" b="1">
                <a:latin typeface="Trebuchet MS"/>
                <a:cs typeface="Trebuchet MS"/>
              </a:rPr>
              <a:t> </a:t>
            </a:r>
            <a:r>
              <a:rPr dirty="0" sz="5050" spc="-615" b="1">
                <a:latin typeface="Trebuchet MS"/>
                <a:cs typeface="Trebuchet MS"/>
              </a:rPr>
              <a:t>DO</a:t>
            </a:r>
            <a:r>
              <a:rPr dirty="0" sz="5050" spc="-85" b="1">
                <a:latin typeface="Trebuchet MS"/>
                <a:cs typeface="Trebuchet MS"/>
              </a:rPr>
              <a:t> </a:t>
            </a:r>
            <a:r>
              <a:rPr dirty="0" sz="5050" spc="-750" b="1">
                <a:latin typeface="Trebuchet MS"/>
                <a:cs typeface="Trebuchet MS"/>
              </a:rPr>
              <a:t>ABUSO</a:t>
            </a:r>
            <a:r>
              <a:rPr dirty="0" sz="5050" spc="-85" b="1">
                <a:latin typeface="Trebuchet MS"/>
                <a:cs typeface="Trebuchet MS"/>
              </a:rPr>
              <a:t> </a:t>
            </a:r>
            <a:r>
              <a:rPr dirty="0" sz="5050" spc="-935" b="1">
                <a:latin typeface="Trebuchet MS"/>
                <a:cs typeface="Trebuchet MS"/>
              </a:rPr>
              <a:t>SEXUAL </a:t>
            </a:r>
            <a:r>
              <a:rPr dirty="0" sz="5050" spc="-765" b="1">
                <a:latin typeface="Trebuchet MS"/>
                <a:cs typeface="Trebuchet MS"/>
              </a:rPr>
              <a:t>INFANTOJUVENIL,</a:t>
            </a:r>
            <a:r>
              <a:rPr dirty="0" sz="5050" spc="-80" b="1">
                <a:latin typeface="Trebuchet MS"/>
                <a:cs typeface="Trebuchet MS"/>
              </a:rPr>
              <a:t> </a:t>
            </a:r>
            <a:r>
              <a:rPr dirty="0" sz="5050" spc="-819" b="1">
                <a:latin typeface="Trebuchet MS"/>
                <a:cs typeface="Trebuchet MS"/>
              </a:rPr>
              <a:t>NAS</a:t>
            </a:r>
            <a:r>
              <a:rPr dirty="0" sz="5050" spc="-75" b="1">
                <a:latin typeface="Trebuchet MS"/>
                <a:cs typeface="Trebuchet MS"/>
              </a:rPr>
              <a:t> </a:t>
            </a:r>
            <a:r>
              <a:rPr dirty="0" sz="5050" spc="-830" b="1">
                <a:latin typeface="Trebuchet MS"/>
                <a:cs typeface="Trebuchet MS"/>
              </a:rPr>
              <a:t>SUAS</a:t>
            </a:r>
            <a:r>
              <a:rPr dirty="0" sz="5050" spc="-80" b="1">
                <a:latin typeface="Trebuchet MS"/>
                <a:cs typeface="Trebuchet MS"/>
              </a:rPr>
              <a:t> </a:t>
            </a:r>
            <a:r>
              <a:rPr dirty="0" sz="5050" spc="-780" b="1">
                <a:latin typeface="Trebuchet MS"/>
                <a:cs typeface="Trebuchet MS"/>
              </a:rPr>
              <a:t>DIVERSAS </a:t>
            </a:r>
            <a:r>
              <a:rPr dirty="0" sz="5050" spc="-890" b="1">
                <a:latin typeface="Trebuchet MS"/>
                <a:cs typeface="Trebuchet MS"/>
              </a:rPr>
              <a:t>FACES.</a:t>
            </a:r>
            <a:endParaRPr sz="5050">
              <a:latin typeface="Trebuchet MS"/>
              <a:cs typeface="Trebuchet MS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16117823" y="185928"/>
            <a:ext cx="1841500" cy="683260"/>
            <a:chOff x="16117823" y="185928"/>
            <a:chExt cx="1841500" cy="683260"/>
          </a:xfrm>
        </p:grpSpPr>
        <p:pic>
          <p:nvPicPr>
            <p:cNvPr id="24" name="object 2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17823" y="408432"/>
              <a:ext cx="1840991" cy="460247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96359" y="185928"/>
              <a:ext cx="856487" cy="249935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 rot="20640000">
            <a:off x="16615570" y="269369"/>
            <a:ext cx="164131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5"/>
              </a:lnSpc>
            </a:pPr>
            <a:r>
              <a:rPr dirty="0" sz="1000" spc="80">
                <a:latin typeface="Georgia"/>
                <a:cs typeface="Georgia"/>
              </a:rPr>
              <a:t>C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27" name="object 27" descr=""/>
          <p:cNvSpPr txBox="1"/>
          <p:nvPr/>
        </p:nvSpPr>
        <p:spPr>
          <a:xfrm rot="21000000">
            <a:off x="16741414" y="237988"/>
            <a:ext cx="168954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0"/>
              </a:lnSpc>
            </a:pPr>
            <a:r>
              <a:rPr dirty="0" sz="1000" spc="35">
                <a:latin typeface="Georgia"/>
                <a:cs typeface="Georgia"/>
              </a:rPr>
              <a:t>O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28" name="object 28" descr=""/>
          <p:cNvSpPr txBox="1"/>
          <p:nvPr/>
        </p:nvSpPr>
        <p:spPr>
          <a:xfrm rot="21480000">
            <a:off x="16881152" y="220841"/>
            <a:ext cx="192431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5"/>
              </a:lnSpc>
            </a:pPr>
            <a:r>
              <a:rPr dirty="0" sz="1000" spc="125">
                <a:latin typeface="Georgia"/>
                <a:cs typeface="Georgia"/>
              </a:rPr>
              <a:t>M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29" name="object 29" descr=""/>
          <p:cNvSpPr txBox="1"/>
          <p:nvPr/>
        </p:nvSpPr>
        <p:spPr>
          <a:xfrm rot="180000">
            <a:off x="17032250" y="221213"/>
            <a:ext cx="139263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0"/>
              </a:lnSpc>
            </a:pPr>
            <a:r>
              <a:rPr dirty="0" sz="1000" spc="-50">
                <a:latin typeface="Georgia"/>
                <a:cs typeface="Georgia"/>
              </a:rPr>
              <a:t>I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0" name="object 30" descr=""/>
          <p:cNvSpPr txBox="1"/>
          <p:nvPr/>
        </p:nvSpPr>
        <p:spPr>
          <a:xfrm rot="480000">
            <a:off x="17121045" y="231189"/>
            <a:ext cx="155514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75"/>
              </a:lnSpc>
            </a:pPr>
            <a:r>
              <a:rPr dirty="0" sz="1000" spc="10">
                <a:latin typeface="Georgia"/>
                <a:cs typeface="Georgia"/>
              </a:rPr>
              <a:t>T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1" name="object 31" descr=""/>
          <p:cNvSpPr txBox="1"/>
          <p:nvPr/>
        </p:nvSpPr>
        <p:spPr>
          <a:xfrm rot="840000">
            <a:off x="17235498" y="254594"/>
            <a:ext cx="161417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75"/>
              </a:lnSpc>
            </a:pPr>
            <a:r>
              <a:rPr dirty="0" sz="1000" spc="50">
                <a:latin typeface="Georgia"/>
                <a:cs typeface="Georgia"/>
              </a:rPr>
              <a:t>Ê</a:t>
            </a:r>
            <a:endParaRPr sz="1000">
              <a:latin typeface="Georgia"/>
              <a:cs typeface="Georgia"/>
            </a:endParaRPr>
          </a:p>
        </p:txBody>
      </p:sp>
      <p:pic>
        <p:nvPicPr>
          <p:cNvPr id="32" name="object 3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456150" y="856488"/>
            <a:ext cx="1149095" cy="298703"/>
          </a:xfrm>
          <a:prstGeom prst="rect">
            <a:avLst/>
          </a:prstGeom>
        </p:spPr>
      </p:pic>
      <p:sp>
        <p:nvSpPr>
          <p:cNvPr id="33" name="object 33" descr=""/>
          <p:cNvSpPr txBox="1"/>
          <p:nvPr/>
        </p:nvSpPr>
        <p:spPr>
          <a:xfrm rot="1380000">
            <a:off x="16485942" y="908273"/>
            <a:ext cx="161417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75"/>
              </a:lnSpc>
            </a:pPr>
            <a:r>
              <a:rPr dirty="0" sz="1000" spc="20">
                <a:latin typeface="Georgia"/>
                <a:cs typeface="Georgia"/>
              </a:rPr>
              <a:t>A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4" name="object 34" descr=""/>
          <p:cNvSpPr txBox="1"/>
          <p:nvPr/>
        </p:nvSpPr>
        <p:spPr>
          <a:xfrm rot="1020000">
            <a:off x="16603550" y="951979"/>
            <a:ext cx="160656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75"/>
              </a:lnSpc>
            </a:pPr>
            <a:r>
              <a:rPr dirty="0" sz="1000" spc="-50">
                <a:latin typeface="Georgia"/>
                <a:cs typeface="Georgia"/>
              </a:rPr>
              <a:t>R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5" name="object 35" descr=""/>
          <p:cNvSpPr txBox="1"/>
          <p:nvPr/>
        </p:nvSpPr>
        <p:spPr>
          <a:xfrm rot="660000">
            <a:off x="16724649" y="982868"/>
            <a:ext cx="161036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0"/>
              </a:lnSpc>
            </a:pPr>
            <a:r>
              <a:rPr dirty="0" sz="1000" spc="20">
                <a:latin typeface="Georgia"/>
                <a:cs typeface="Georgia"/>
              </a:rPr>
              <a:t>A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6" name="object 36" descr=""/>
          <p:cNvSpPr txBox="1"/>
          <p:nvPr/>
        </p:nvSpPr>
        <p:spPr>
          <a:xfrm rot="300000">
            <a:off x="16848872" y="1000566"/>
            <a:ext cx="160278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0"/>
              </a:lnSpc>
            </a:pPr>
            <a:r>
              <a:rPr dirty="0" sz="1000" spc="-50">
                <a:latin typeface="Georgia"/>
                <a:cs typeface="Georgia"/>
              </a:rPr>
              <a:t>R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7" name="object 37" descr=""/>
          <p:cNvSpPr txBox="1"/>
          <p:nvPr/>
        </p:nvSpPr>
        <p:spPr>
          <a:xfrm rot="21540000">
            <a:off x="16973545" y="1004941"/>
            <a:ext cx="160656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0"/>
              </a:lnSpc>
            </a:pPr>
            <a:r>
              <a:rPr dirty="0" sz="1000" spc="20">
                <a:latin typeface="Georgia"/>
                <a:cs typeface="Georgia"/>
              </a:rPr>
              <a:t>A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8" name="object 38" descr=""/>
          <p:cNvSpPr txBox="1"/>
          <p:nvPr/>
        </p:nvSpPr>
        <p:spPr>
          <a:xfrm rot="21180000">
            <a:off x="17097490" y="996190"/>
            <a:ext cx="157312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0"/>
              </a:lnSpc>
            </a:pPr>
            <a:r>
              <a:rPr dirty="0" sz="1000" spc="90">
                <a:latin typeface="Georgia"/>
                <a:cs typeface="Georgia"/>
              </a:rPr>
              <a:t>S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9" name="object 39" descr=""/>
          <p:cNvSpPr txBox="1"/>
          <p:nvPr/>
        </p:nvSpPr>
        <p:spPr>
          <a:xfrm rot="20880000">
            <a:off x="17211126" y="977428"/>
            <a:ext cx="148152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0"/>
              </a:lnSpc>
            </a:pPr>
            <a:r>
              <a:rPr dirty="0" sz="1000" spc="130">
                <a:latin typeface="Georgia"/>
                <a:cs typeface="Georgia"/>
              </a:rPr>
              <a:t>-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0" name="object 40" descr=""/>
          <p:cNvSpPr txBox="1"/>
          <p:nvPr/>
        </p:nvSpPr>
        <p:spPr>
          <a:xfrm rot="20520000">
            <a:off x="17313261" y="948083"/>
            <a:ext cx="157312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0"/>
              </a:lnSpc>
            </a:pPr>
            <a:r>
              <a:rPr dirty="0" sz="1000" spc="90">
                <a:latin typeface="Georgia"/>
                <a:cs typeface="Georgia"/>
              </a:rPr>
              <a:t>S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41" name="object 41" descr=""/>
          <p:cNvSpPr txBox="1"/>
          <p:nvPr/>
        </p:nvSpPr>
        <p:spPr>
          <a:xfrm rot="20220000">
            <a:off x="17423907" y="906354"/>
            <a:ext cx="156228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80"/>
              </a:lnSpc>
            </a:pPr>
            <a:r>
              <a:rPr dirty="0" sz="1000" spc="5">
                <a:latin typeface="Georgia"/>
                <a:cs typeface="Georgia"/>
              </a:rPr>
              <a:t>P</a:t>
            </a:r>
            <a:endParaRPr sz="1000">
              <a:latin typeface="Georgia"/>
              <a:cs typeface="Georgia"/>
            </a:endParaRPr>
          </a:p>
        </p:txBody>
      </p:sp>
      <p:pic>
        <p:nvPicPr>
          <p:cNvPr id="42" name="object 4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254889" y="1169567"/>
            <a:ext cx="1588422" cy="1540942"/>
          </a:xfrm>
          <a:prstGeom prst="rect">
            <a:avLst/>
          </a:prstGeom>
        </p:spPr>
      </p:pic>
      <p:sp>
        <p:nvSpPr>
          <p:cNvPr id="43" name="object 43" descr=""/>
          <p:cNvSpPr txBox="1"/>
          <p:nvPr/>
        </p:nvSpPr>
        <p:spPr>
          <a:xfrm>
            <a:off x="583335" y="8821869"/>
            <a:ext cx="9518650" cy="1092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53820" marR="5080" indent="-1341755">
              <a:lnSpc>
                <a:spcPct val="152200"/>
              </a:lnSpc>
              <a:spcBef>
                <a:spcPts val="100"/>
              </a:spcBef>
              <a:tabLst>
                <a:tab pos="9122410" algn="l"/>
              </a:tabLst>
            </a:pPr>
            <a:r>
              <a:rPr dirty="0" sz="2300" spc="-355" b="1">
                <a:latin typeface="Trebuchet MS"/>
                <a:cs typeface="Trebuchet MS"/>
              </a:rPr>
              <a:t>INGRID</a:t>
            </a:r>
            <a:r>
              <a:rPr dirty="0" sz="2300" spc="-30" b="1">
                <a:latin typeface="Trebuchet MS"/>
                <a:cs typeface="Trebuchet MS"/>
              </a:rPr>
              <a:t> </a:t>
            </a:r>
            <a:r>
              <a:rPr dirty="0" sz="2300" spc="-360" b="1">
                <a:latin typeface="Trebuchet MS"/>
                <a:cs typeface="Trebuchet MS"/>
              </a:rPr>
              <a:t>NEPOMUCENO</a:t>
            </a:r>
            <a:r>
              <a:rPr dirty="0" sz="2300" spc="-25" b="1">
                <a:latin typeface="Trebuchet MS"/>
                <a:cs typeface="Trebuchet MS"/>
              </a:rPr>
              <a:t> </a:t>
            </a:r>
            <a:r>
              <a:rPr dirty="0" sz="2300" b="1">
                <a:latin typeface="Trebuchet MS"/>
                <a:cs typeface="Trebuchet MS"/>
              </a:rPr>
              <a:t>-</a:t>
            </a:r>
            <a:r>
              <a:rPr dirty="0" sz="2300" spc="-25" b="1">
                <a:latin typeface="Trebuchet MS"/>
                <a:cs typeface="Trebuchet MS"/>
              </a:rPr>
              <a:t> </a:t>
            </a:r>
            <a:r>
              <a:rPr dirty="0" sz="2300" spc="-380" b="1">
                <a:latin typeface="Trebuchet MS"/>
                <a:cs typeface="Trebuchet MS"/>
              </a:rPr>
              <a:t>ASSISTENTE</a:t>
            </a:r>
            <a:r>
              <a:rPr dirty="0" sz="2300" spc="-25" b="1">
                <a:latin typeface="Trebuchet MS"/>
                <a:cs typeface="Trebuchet MS"/>
              </a:rPr>
              <a:t> </a:t>
            </a:r>
            <a:r>
              <a:rPr dirty="0" sz="2300" spc="-330" b="1">
                <a:latin typeface="Trebuchet MS"/>
                <a:cs typeface="Trebuchet MS"/>
              </a:rPr>
              <a:t>SOCIAL</a:t>
            </a:r>
            <a:r>
              <a:rPr dirty="0" sz="2300" spc="-25" b="1">
                <a:latin typeface="Trebuchet MS"/>
                <a:cs typeface="Trebuchet MS"/>
              </a:rPr>
              <a:t> </a:t>
            </a:r>
            <a:r>
              <a:rPr dirty="0" sz="2300" spc="-480" b="1">
                <a:latin typeface="Trebuchet MS"/>
                <a:cs typeface="Trebuchet MS"/>
              </a:rPr>
              <a:t>DA</a:t>
            </a:r>
            <a:r>
              <a:rPr dirty="0" sz="2300" spc="-25" b="1">
                <a:latin typeface="Trebuchet MS"/>
                <a:cs typeface="Trebuchet MS"/>
              </a:rPr>
              <a:t> </a:t>
            </a:r>
            <a:r>
              <a:rPr dirty="0" sz="2300" spc="-430" b="1">
                <a:latin typeface="Trebuchet MS"/>
                <a:cs typeface="Trebuchet MS"/>
              </a:rPr>
              <a:t>EDUCAÇÃO</a:t>
            </a:r>
            <a:r>
              <a:rPr dirty="0" sz="2300" spc="-25" b="1">
                <a:latin typeface="Trebuchet MS"/>
                <a:cs typeface="Trebuchet MS"/>
              </a:rPr>
              <a:t> </a:t>
            </a:r>
            <a:r>
              <a:rPr dirty="0" sz="2300" spc="-409" b="1">
                <a:latin typeface="Trebuchet MS"/>
                <a:cs typeface="Trebuchet MS"/>
              </a:rPr>
              <a:t>E</a:t>
            </a:r>
            <a:r>
              <a:rPr dirty="0" sz="2300" spc="-25" b="1">
                <a:latin typeface="Trebuchet MS"/>
                <a:cs typeface="Trebuchet MS"/>
              </a:rPr>
              <a:t> </a:t>
            </a:r>
            <a:r>
              <a:rPr dirty="0" sz="2300" spc="-380" b="1">
                <a:latin typeface="Trebuchet MS"/>
                <a:cs typeface="Trebuchet MS"/>
              </a:rPr>
              <a:t>PRESIDENTE</a:t>
            </a:r>
            <a:r>
              <a:rPr dirty="0" sz="2300" spc="-25" b="1">
                <a:latin typeface="Trebuchet MS"/>
                <a:cs typeface="Trebuchet MS"/>
              </a:rPr>
              <a:t> </a:t>
            </a:r>
            <a:r>
              <a:rPr dirty="0" sz="2300" spc="-285" b="1">
                <a:latin typeface="Trebuchet MS"/>
                <a:cs typeface="Trebuchet MS"/>
              </a:rPr>
              <a:t>DO</a:t>
            </a:r>
            <a:r>
              <a:rPr dirty="0" sz="2300" spc="-25" b="1">
                <a:latin typeface="Trebuchet MS"/>
                <a:cs typeface="Trebuchet MS"/>
              </a:rPr>
              <a:t> </a:t>
            </a:r>
            <a:r>
              <a:rPr dirty="0" sz="2300" spc="-370" b="1">
                <a:latin typeface="Trebuchet MS"/>
                <a:cs typeface="Trebuchet MS"/>
              </a:rPr>
              <a:t>COMITÊ</a:t>
            </a:r>
            <a:r>
              <a:rPr dirty="0" sz="2300" spc="-25" b="1">
                <a:latin typeface="Trebuchet MS"/>
                <a:cs typeface="Trebuchet MS"/>
              </a:rPr>
              <a:t> </a:t>
            </a:r>
            <a:r>
              <a:rPr dirty="0" sz="2300" spc="-445" b="1">
                <a:latin typeface="Trebuchet MS"/>
                <a:cs typeface="Trebuchet MS"/>
              </a:rPr>
              <a:t>DE</a:t>
            </a:r>
            <a:r>
              <a:rPr dirty="0" sz="2300" b="1">
                <a:latin typeface="Trebuchet MS"/>
                <a:cs typeface="Trebuchet MS"/>
              </a:rPr>
              <a:t>	</a:t>
            </a:r>
            <a:r>
              <a:rPr dirty="0" sz="2300" spc="-355" b="1">
                <a:latin typeface="Trebuchet MS"/>
                <a:cs typeface="Trebuchet MS"/>
              </a:rPr>
              <a:t>E.E. </a:t>
            </a:r>
            <a:r>
              <a:rPr dirty="0" sz="2300" spc="-470" b="1">
                <a:latin typeface="Trebuchet MS"/>
                <a:cs typeface="Trebuchet MS"/>
              </a:rPr>
              <a:t>CARLA</a:t>
            </a:r>
            <a:r>
              <a:rPr dirty="0" sz="2300" spc="-35" b="1">
                <a:latin typeface="Trebuchet MS"/>
                <a:cs typeface="Trebuchet MS"/>
              </a:rPr>
              <a:t> </a:t>
            </a:r>
            <a:r>
              <a:rPr dirty="0" sz="2300" spc="-370" b="1">
                <a:latin typeface="Trebuchet MS"/>
                <a:cs typeface="Trebuchet MS"/>
              </a:rPr>
              <a:t>CAMILLO</a:t>
            </a:r>
            <a:r>
              <a:rPr dirty="0" sz="2300" spc="-30" b="1">
                <a:latin typeface="Trebuchet MS"/>
                <a:cs typeface="Trebuchet MS"/>
              </a:rPr>
              <a:t> </a:t>
            </a:r>
            <a:r>
              <a:rPr dirty="0" sz="2300" b="1">
                <a:latin typeface="Trebuchet MS"/>
                <a:cs typeface="Trebuchet MS"/>
              </a:rPr>
              <a:t>-</a:t>
            </a:r>
            <a:r>
              <a:rPr dirty="0" sz="2300" spc="-30" b="1">
                <a:latin typeface="Trebuchet MS"/>
                <a:cs typeface="Trebuchet MS"/>
              </a:rPr>
              <a:t> </a:t>
            </a:r>
            <a:r>
              <a:rPr dirty="0" sz="2300" spc="-350" b="1">
                <a:latin typeface="Trebuchet MS"/>
                <a:cs typeface="Trebuchet MS"/>
              </a:rPr>
              <a:t>PSICOLOGA</a:t>
            </a:r>
            <a:r>
              <a:rPr dirty="0" sz="2300" spc="-30" b="1">
                <a:latin typeface="Trebuchet MS"/>
                <a:cs typeface="Trebuchet MS"/>
              </a:rPr>
              <a:t> </a:t>
            </a:r>
            <a:r>
              <a:rPr dirty="0" sz="2300" spc="-409" b="1">
                <a:latin typeface="Trebuchet MS"/>
                <a:cs typeface="Trebuchet MS"/>
              </a:rPr>
              <a:t>E</a:t>
            </a:r>
            <a:r>
              <a:rPr dirty="0" sz="2300" spc="-30" b="1">
                <a:latin typeface="Trebuchet MS"/>
                <a:cs typeface="Trebuchet MS"/>
              </a:rPr>
              <a:t> </a:t>
            </a:r>
            <a:r>
              <a:rPr dirty="0" sz="2300" spc="-365" b="1">
                <a:latin typeface="Trebuchet MS"/>
                <a:cs typeface="Trebuchet MS"/>
              </a:rPr>
              <a:t>COORDENADORA</a:t>
            </a:r>
            <a:r>
              <a:rPr dirty="0" sz="2300" spc="-30" b="1">
                <a:latin typeface="Trebuchet MS"/>
                <a:cs typeface="Trebuchet MS"/>
              </a:rPr>
              <a:t> </a:t>
            </a:r>
            <a:r>
              <a:rPr dirty="0" sz="2300" spc="-480" b="1">
                <a:latin typeface="Trebuchet MS"/>
                <a:cs typeface="Trebuchet MS"/>
              </a:rPr>
              <a:t>DA</a:t>
            </a:r>
            <a:r>
              <a:rPr dirty="0" sz="2300" spc="-30" b="1">
                <a:latin typeface="Trebuchet MS"/>
                <a:cs typeface="Trebuchet MS"/>
              </a:rPr>
              <a:t> </a:t>
            </a:r>
            <a:r>
              <a:rPr dirty="0" sz="2300" spc="-425" b="1">
                <a:latin typeface="Trebuchet MS"/>
                <a:cs typeface="Trebuchet MS"/>
              </a:rPr>
              <a:t>SAÚDE</a:t>
            </a:r>
            <a:r>
              <a:rPr dirty="0" sz="2300" spc="-30" b="1">
                <a:latin typeface="Trebuchet MS"/>
                <a:cs typeface="Trebuchet MS"/>
              </a:rPr>
              <a:t> </a:t>
            </a:r>
            <a:r>
              <a:rPr dirty="0" sz="2300" spc="-470" b="1">
                <a:latin typeface="Trebuchet MS"/>
                <a:cs typeface="Trebuchet MS"/>
              </a:rPr>
              <a:t>MENTAL</a:t>
            </a:r>
            <a:endParaRPr sz="2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6139" y="870349"/>
            <a:ext cx="1773966" cy="188575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158727"/>
            <a:ext cx="382270" cy="424815"/>
          </a:xfrm>
          <a:custGeom>
            <a:avLst/>
            <a:gdLst/>
            <a:ahLst/>
            <a:cxnLst/>
            <a:rect l="l" t="t" r="r" b="b"/>
            <a:pathLst>
              <a:path w="382270" h="424815">
                <a:moveTo>
                  <a:pt x="351815" y="424756"/>
                </a:moveTo>
                <a:lnTo>
                  <a:pt x="337654" y="403900"/>
                </a:lnTo>
                <a:lnTo>
                  <a:pt x="323417" y="383282"/>
                </a:lnTo>
                <a:lnTo>
                  <a:pt x="309022" y="362937"/>
                </a:lnTo>
                <a:lnTo>
                  <a:pt x="294386" y="342903"/>
                </a:lnTo>
                <a:lnTo>
                  <a:pt x="322962" y="321509"/>
                </a:lnTo>
                <a:lnTo>
                  <a:pt x="338059" y="341954"/>
                </a:lnTo>
                <a:lnTo>
                  <a:pt x="352916" y="362727"/>
                </a:lnTo>
                <a:lnTo>
                  <a:pt x="367481" y="383744"/>
                </a:lnTo>
                <a:lnTo>
                  <a:pt x="381698" y="404925"/>
                </a:lnTo>
                <a:lnTo>
                  <a:pt x="351815" y="424756"/>
                </a:lnTo>
                <a:close/>
              </a:path>
              <a:path w="382270" h="424815">
                <a:moveTo>
                  <a:pt x="254682" y="292080"/>
                </a:moveTo>
                <a:lnTo>
                  <a:pt x="238688" y="272845"/>
                </a:lnTo>
                <a:lnTo>
                  <a:pt x="222417" y="253805"/>
                </a:lnTo>
                <a:lnTo>
                  <a:pt x="205921" y="235074"/>
                </a:lnTo>
                <a:lnTo>
                  <a:pt x="189256" y="216768"/>
                </a:lnTo>
                <a:lnTo>
                  <a:pt x="215582" y="192413"/>
                </a:lnTo>
                <a:lnTo>
                  <a:pt x="232638" y="211188"/>
                </a:lnTo>
                <a:lnTo>
                  <a:pt x="249489" y="230340"/>
                </a:lnTo>
                <a:lnTo>
                  <a:pt x="266118" y="249834"/>
                </a:lnTo>
                <a:lnTo>
                  <a:pt x="282506" y="269639"/>
                </a:lnTo>
                <a:lnTo>
                  <a:pt x="254682" y="292080"/>
                </a:lnTo>
                <a:close/>
              </a:path>
              <a:path w="382270" h="424815">
                <a:moveTo>
                  <a:pt x="144536" y="170772"/>
                </a:moveTo>
                <a:lnTo>
                  <a:pt x="126580" y="153278"/>
                </a:lnTo>
                <a:lnTo>
                  <a:pt x="108283" y="136080"/>
                </a:lnTo>
                <a:lnTo>
                  <a:pt x="89631" y="119264"/>
                </a:lnTo>
                <a:lnTo>
                  <a:pt x="70609" y="102913"/>
                </a:lnTo>
                <a:lnTo>
                  <a:pt x="93983" y="75979"/>
                </a:lnTo>
                <a:lnTo>
                  <a:pt x="112993" y="92724"/>
                </a:lnTo>
                <a:lnTo>
                  <a:pt x="131750" y="109880"/>
                </a:lnTo>
                <a:lnTo>
                  <a:pt x="150114" y="127319"/>
                </a:lnTo>
                <a:lnTo>
                  <a:pt x="167947" y="144910"/>
                </a:lnTo>
                <a:lnTo>
                  <a:pt x="144536" y="170772"/>
                </a:lnTo>
                <a:close/>
              </a:path>
              <a:path w="382270" h="424815">
                <a:moveTo>
                  <a:pt x="21785" y="62248"/>
                </a:moveTo>
                <a:lnTo>
                  <a:pt x="2040" y="46862"/>
                </a:lnTo>
                <a:lnTo>
                  <a:pt x="0" y="45329"/>
                </a:lnTo>
                <a:lnTo>
                  <a:pt x="0" y="2255"/>
                </a:lnTo>
                <a:lnTo>
                  <a:pt x="0" y="0"/>
                </a:lnTo>
                <a:lnTo>
                  <a:pt x="2968" y="2150"/>
                </a:lnTo>
                <a:lnTo>
                  <a:pt x="23493" y="17551"/>
                </a:lnTo>
                <a:lnTo>
                  <a:pt x="44017" y="33387"/>
                </a:lnTo>
                <a:lnTo>
                  <a:pt x="21785" y="622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386435" y="618400"/>
            <a:ext cx="1597660" cy="897255"/>
          </a:xfrm>
          <a:custGeom>
            <a:avLst/>
            <a:gdLst/>
            <a:ahLst/>
            <a:cxnLst/>
            <a:rect l="l" t="t" r="r" b="b"/>
            <a:pathLst>
              <a:path w="1597660" h="897255">
                <a:moveTo>
                  <a:pt x="85712" y="96583"/>
                </a:moveTo>
                <a:lnTo>
                  <a:pt x="56324" y="43967"/>
                </a:lnTo>
                <a:lnTo>
                  <a:pt x="36969" y="10807"/>
                </a:lnTo>
                <a:lnTo>
                  <a:pt x="30454" y="0"/>
                </a:lnTo>
                <a:lnTo>
                  <a:pt x="0" y="18948"/>
                </a:lnTo>
                <a:lnTo>
                  <a:pt x="6375" y="29603"/>
                </a:lnTo>
                <a:lnTo>
                  <a:pt x="12712" y="40297"/>
                </a:lnTo>
                <a:lnTo>
                  <a:pt x="32677" y="75209"/>
                </a:lnTo>
                <a:lnTo>
                  <a:pt x="54343" y="114681"/>
                </a:lnTo>
                <a:lnTo>
                  <a:pt x="85712" y="96583"/>
                </a:lnTo>
                <a:close/>
              </a:path>
              <a:path w="1597660" h="897255">
                <a:moveTo>
                  <a:pt x="178790" y="271437"/>
                </a:moveTo>
                <a:lnTo>
                  <a:pt x="125742" y="171716"/>
                </a:lnTo>
                <a:lnTo>
                  <a:pt x="94322" y="188569"/>
                </a:lnTo>
                <a:lnTo>
                  <a:pt x="147180" y="288112"/>
                </a:lnTo>
                <a:lnTo>
                  <a:pt x="178790" y="271437"/>
                </a:lnTo>
                <a:close/>
              </a:path>
              <a:path w="1597660" h="897255">
                <a:moveTo>
                  <a:pt x="264299" y="424548"/>
                </a:moveTo>
                <a:lnTo>
                  <a:pt x="252145" y="403872"/>
                </a:lnTo>
                <a:lnTo>
                  <a:pt x="239547" y="381901"/>
                </a:lnTo>
                <a:lnTo>
                  <a:pt x="226364" y="358355"/>
                </a:lnTo>
                <a:lnTo>
                  <a:pt x="212432" y="333019"/>
                </a:lnTo>
                <a:lnTo>
                  <a:pt x="181025" y="350227"/>
                </a:lnTo>
                <a:lnTo>
                  <a:pt x="195021" y="375653"/>
                </a:lnTo>
                <a:lnTo>
                  <a:pt x="208356" y="399427"/>
                </a:lnTo>
                <a:lnTo>
                  <a:pt x="221145" y="421741"/>
                </a:lnTo>
                <a:lnTo>
                  <a:pt x="233476" y="442810"/>
                </a:lnTo>
                <a:lnTo>
                  <a:pt x="264299" y="424548"/>
                </a:lnTo>
                <a:close/>
              </a:path>
              <a:path w="1597660" h="897255">
                <a:moveTo>
                  <a:pt x="360299" y="570496"/>
                </a:moveTo>
                <a:lnTo>
                  <a:pt x="345427" y="550519"/>
                </a:lnTo>
                <a:lnTo>
                  <a:pt x="330581" y="529653"/>
                </a:lnTo>
                <a:lnTo>
                  <a:pt x="315658" y="507796"/>
                </a:lnTo>
                <a:lnTo>
                  <a:pt x="300583" y="484797"/>
                </a:lnTo>
                <a:lnTo>
                  <a:pt x="270484" y="503732"/>
                </a:lnTo>
                <a:lnTo>
                  <a:pt x="285953" y="526948"/>
                </a:lnTo>
                <a:lnTo>
                  <a:pt x="301218" y="549173"/>
                </a:lnTo>
                <a:lnTo>
                  <a:pt x="316420" y="570496"/>
                </a:lnTo>
                <a:lnTo>
                  <a:pt x="331685" y="591007"/>
                </a:lnTo>
                <a:lnTo>
                  <a:pt x="360299" y="570496"/>
                </a:lnTo>
                <a:close/>
              </a:path>
              <a:path w="1597660" h="897255">
                <a:moveTo>
                  <a:pt x="476834" y="695515"/>
                </a:moveTo>
                <a:lnTo>
                  <a:pt x="457657" y="678205"/>
                </a:lnTo>
                <a:lnTo>
                  <a:pt x="439102" y="660285"/>
                </a:lnTo>
                <a:lnTo>
                  <a:pt x="421144" y="641756"/>
                </a:lnTo>
                <a:lnTo>
                  <a:pt x="403796" y="622617"/>
                </a:lnTo>
                <a:lnTo>
                  <a:pt x="376910" y="646277"/>
                </a:lnTo>
                <a:lnTo>
                  <a:pt x="395058" y="666318"/>
                </a:lnTo>
                <a:lnTo>
                  <a:pt x="413867" y="685685"/>
                </a:lnTo>
                <a:lnTo>
                  <a:pt x="433336" y="704405"/>
                </a:lnTo>
                <a:lnTo>
                  <a:pt x="453453" y="722452"/>
                </a:lnTo>
                <a:lnTo>
                  <a:pt x="476834" y="695515"/>
                </a:lnTo>
                <a:close/>
              </a:path>
              <a:path w="1597660" h="897255">
                <a:moveTo>
                  <a:pt x="619099" y="789406"/>
                </a:moveTo>
                <a:lnTo>
                  <a:pt x="596150" y="777773"/>
                </a:lnTo>
                <a:lnTo>
                  <a:pt x="573747" y="765238"/>
                </a:lnTo>
                <a:lnTo>
                  <a:pt x="551865" y="751789"/>
                </a:lnTo>
                <a:lnTo>
                  <a:pt x="530529" y="737438"/>
                </a:lnTo>
                <a:lnTo>
                  <a:pt x="509917" y="766787"/>
                </a:lnTo>
                <a:lnTo>
                  <a:pt x="532511" y="781913"/>
                </a:lnTo>
                <a:lnTo>
                  <a:pt x="555650" y="796086"/>
                </a:lnTo>
                <a:lnTo>
                  <a:pt x="579348" y="809320"/>
                </a:lnTo>
                <a:lnTo>
                  <a:pt x="603592" y="821601"/>
                </a:lnTo>
                <a:lnTo>
                  <a:pt x="619099" y="789406"/>
                </a:lnTo>
                <a:close/>
              </a:path>
              <a:path w="1597660" h="897255">
                <a:moveTo>
                  <a:pt x="780694" y="843089"/>
                </a:moveTo>
                <a:lnTo>
                  <a:pt x="755497" y="837539"/>
                </a:lnTo>
                <a:lnTo>
                  <a:pt x="730542" y="831113"/>
                </a:lnTo>
                <a:lnTo>
                  <a:pt x="705827" y="823823"/>
                </a:lnTo>
                <a:lnTo>
                  <a:pt x="681367" y="815644"/>
                </a:lnTo>
                <a:lnTo>
                  <a:pt x="669315" y="849337"/>
                </a:lnTo>
                <a:lnTo>
                  <a:pt x="695007" y="857872"/>
                </a:lnTo>
                <a:lnTo>
                  <a:pt x="720940" y="865517"/>
                </a:lnTo>
                <a:lnTo>
                  <a:pt x="747102" y="872312"/>
                </a:lnTo>
                <a:lnTo>
                  <a:pt x="773518" y="878217"/>
                </a:lnTo>
                <a:lnTo>
                  <a:pt x="780694" y="843089"/>
                </a:lnTo>
                <a:close/>
              </a:path>
              <a:path w="1597660" h="897255">
                <a:moveTo>
                  <a:pt x="951585" y="861390"/>
                </a:moveTo>
                <a:lnTo>
                  <a:pt x="925614" y="860552"/>
                </a:lnTo>
                <a:lnTo>
                  <a:pt x="899693" y="859066"/>
                </a:lnTo>
                <a:lnTo>
                  <a:pt x="873798" y="856932"/>
                </a:lnTo>
                <a:lnTo>
                  <a:pt x="847966" y="854125"/>
                </a:lnTo>
                <a:lnTo>
                  <a:pt x="843686" y="890054"/>
                </a:lnTo>
                <a:lnTo>
                  <a:pt x="869835" y="892848"/>
                </a:lnTo>
                <a:lnTo>
                  <a:pt x="896505" y="895032"/>
                </a:lnTo>
                <a:lnTo>
                  <a:pt x="923671" y="896581"/>
                </a:lnTo>
                <a:lnTo>
                  <a:pt x="934072" y="896937"/>
                </a:lnTo>
                <a:lnTo>
                  <a:pt x="951268" y="896340"/>
                </a:lnTo>
                <a:lnTo>
                  <a:pt x="951268" y="895616"/>
                </a:lnTo>
                <a:lnTo>
                  <a:pt x="951293" y="893102"/>
                </a:lnTo>
                <a:lnTo>
                  <a:pt x="951585" y="861390"/>
                </a:lnTo>
                <a:close/>
              </a:path>
              <a:path w="1597660" h="897255">
                <a:moveTo>
                  <a:pt x="1129626" y="889279"/>
                </a:moveTo>
                <a:lnTo>
                  <a:pt x="1126045" y="853630"/>
                </a:lnTo>
                <a:lnTo>
                  <a:pt x="1100124" y="856056"/>
                </a:lnTo>
                <a:lnTo>
                  <a:pt x="1074534" y="858024"/>
                </a:lnTo>
                <a:lnTo>
                  <a:pt x="1049375" y="859536"/>
                </a:lnTo>
                <a:lnTo>
                  <a:pt x="1021676" y="860704"/>
                </a:lnTo>
                <a:lnTo>
                  <a:pt x="1022845" y="893813"/>
                </a:lnTo>
                <a:lnTo>
                  <a:pt x="1112659" y="890651"/>
                </a:lnTo>
                <a:lnTo>
                  <a:pt x="1129626" y="889279"/>
                </a:lnTo>
                <a:close/>
              </a:path>
              <a:path w="1597660" h="897255">
                <a:moveTo>
                  <a:pt x="1304353" y="863803"/>
                </a:moveTo>
                <a:lnTo>
                  <a:pt x="1297736" y="828268"/>
                </a:lnTo>
                <a:lnTo>
                  <a:pt x="1271333" y="833158"/>
                </a:lnTo>
                <a:lnTo>
                  <a:pt x="1245209" y="837653"/>
                </a:lnTo>
                <a:lnTo>
                  <a:pt x="1219492" y="841768"/>
                </a:lnTo>
                <a:lnTo>
                  <a:pt x="1194257" y="845515"/>
                </a:lnTo>
                <a:lnTo>
                  <a:pt x="1198803" y="877811"/>
                </a:lnTo>
                <a:lnTo>
                  <a:pt x="1199248" y="880567"/>
                </a:lnTo>
                <a:lnTo>
                  <a:pt x="1224788" y="876896"/>
                </a:lnTo>
                <a:lnTo>
                  <a:pt x="1250886" y="872820"/>
                </a:lnTo>
                <a:lnTo>
                  <a:pt x="1304353" y="863803"/>
                </a:lnTo>
                <a:close/>
              </a:path>
              <a:path w="1597660" h="897255">
                <a:moveTo>
                  <a:pt x="1477187" y="825347"/>
                </a:moveTo>
                <a:lnTo>
                  <a:pt x="1468247" y="789901"/>
                </a:lnTo>
                <a:lnTo>
                  <a:pt x="1416494" y="802513"/>
                </a:lnTo>
                <a:lnTo>
                  <a:pt x="1391005" y="808380"/>
                </a:lnTo>
                <a:lnTo>
                  <a:pt x="1365897" y="813892"/>
                </a:lnTo>
                <a:lnTo>
                  <a:pt x="1372539" y="844524"/>
                </a:lnTo>
                <a:lnTo>
                  <a:pt x="1373581" y="849210"/>
                </a:lnTo>
                <a:lnTo>
                  <a:pt x="1398879" y="843597"/>
                </a:lnTo>
                <a:lnTo>
                  <a:pt x="1477187" y="825347"/>
                </a:lnTo>
                <a:close/>
              </a:path>
              <a:path w="1597660" h="897255">
                <a:moveTo>
                  <a:pt x="1597101" y="792327"/>
                </a:moveTo>
                <a:lnTo>
                  <a:pt x="1587119" y="757986"/>
                </a:lnTo>
                <a:lnTo>
                  <a:pt x="1536484" y="772287"/>
                </a:lnTo>
                <a:lnTo>
                  <a:pt x="1545920" y="806653"/>
                </a:lnTo>
                <a:lnTo>
                  <a:pt x="1597101" y="7923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5982" y="1378590"/>
            <a:ext cx="6667499" cy="753427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6553" y="128950"/>
            <a:ext cx="5657068" cy="381834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6204" y="7472537"/>
            <a:ext cx="4716268" cy="101973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6204" y="8731397"/>
            <a:ext cx="8039509" cy="97421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303504" y="3952875"/>
            <a:ext cx="8964295" cy="530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47700"/>
              </a:lnSpc>
              <a:spcBef>
                <a:spcPts val="100"/>
              </a:spcBef>
            </a:pPr>
            <a:r>
              <a:rPr dirty="0" sz="3600" spc="-555" b="1">
                <a:latin typeface="Trebuchet MS"/>
                <a:cs typeface="Trebuchet MS"/>
              </a:rPr>
              <a:t>Se</a:t>
            </a:r>
            <a:r>
              <a:rPr dirty="0" sz="3600" spc="365" b="1">
                <a:latin typeface="Trebuchet MS"/>
                <a:cs typeface="Trebuchet MS"/>
              </a:rPr>
              <a:t> </a:t>
            </a:r>
            <a:r>
              <a:rPr dirty="0" sz="3600" spc="-520" b="1">
                <a:latin typeface="Trebuchet MS"/>
                <a:cs typeface="Trebuchet MS"/>
              </a:rPr>
              <a:t>algum</a:t>
            </a:r>
            <a:r>
              <a:rPr dirty="0" sz="3600" spc="370" b="1">
                <a:latin typeface="Trebuchet MS"/>
                <a:cs typeface="Trebuchet MS"/>
              </a:rPr>
              <a:t> </a:t>
            </a:r>
            <a:r>
              <a:rPr dirty="0" sz="3600" spc="-345" b="1">
                <a:latin typeface="Trebuchet MS"/>
                <a:cs typeface="Trebuchet MS"/>
              </a:rPr>
              <a:t>adulto</a:t>
            </a:r>
            <a:r>
              <a:rPr dirty="0" sz="3600" spc="370" b="1">
                <a:latin typeface="Trebuchet MS"/>
                <a:cs typeface="Trebuchet MS"/>
              </a:rPr>
              <a:t> </a:t>
            </a:r>
            <a:r>
              <a:rPr dirty="0" sz="3600" spc="-420" b="1">
                <a:latin typeface="Trebuchet MS"/>
                <a:cs typeface="Trebuchet MS"/>
              </a:rPr>
              <a:t>conhecido</a:t>
            </a:r>
            <a:r>
              <a:rPr dirty="0" sz="3600" spc="370" b="1">
                <a:latin typeface="Trebuchet MS"/>
                <a:cs typeface="Trebuchet MS"/>
              </a:rPr>
              <a:t> </a:t>
            </a:r>
            <a:r>
              <a:rPr dirty="0" sz="3600" spc="-350" b="1">
                <a:latin typeface="Trebuchet MS"/>
                <a:cs typeface="Trebuchet MS"/>
              </a:rPr>
              <a:t>ou</a:t>
            </a:r>
            <a:r>
              <a:rPr dirty="0" sz="3600" spc="370" b="1">
                <a:latin typeface="Trebuchet MS"/>
                <a:cs typeface="Trebuchet MS"/>
              </a:rPr>
              <a:t> </a:t>
            </a:r>
            <a:r>
              <a:rPr dirty="0" sz="3600" spc="-420" b="1">
                <a:latin typeface="Trebuchet MS"/>
                <a:cs typeface="Trebuchet MS"/>
              </a:rPr>
              <a:t>desconhecido,</a:t>
            </a:r>
            <a:r>
              <a:rPr dirty="0" sz="3600" spc="370" b="1">
                <a:latin typeface="Trebuchet MS"/>
                <a:cs typeface="Trebuchet MS"/>
              </a:rPr>
              <a:t> </a:t>
            </a:r>
            <a:r>
              <a:rPr dirty="0" sz="3600" spc="-350" b="1">
                <a:latin typeface="Trebuchet MS"/>
                <a:cs typeface="Trebuchet MS"/>
              </a:rPr>
              <a:t>ou</a:t>
            </a:r>
            <a:r>
              <a:rPr dirty="0" sz="3600" spc="370" b="1">
                <a:latin typeface="Trebuchet MS"/>
                <a:cs typeface="Trebuchet MS"/>
              </a:rPr>
              <a:t> </a:t>
            </a:r>
            <a:r>
              <a:rPr dirty="0" sz="3600" spc="-50" b="1">
                <a:latin typeface="Trebuchet MS"/>
                <a:cs typeface="Trebuchet MS"/>
              </a:rPr>
              <a:t>o </a:t>
            </a:r>
            <a:r>
              <a:rPr dirty="0" sz="3600" spc="-400" b="1">
                <a:latin typeface="Trebuchet MS"/>
                <a:cs typeface="Trebuchet MS"/>
              </a:rPr>
              <a:t>parceiro</a:t>
            </a:r>
            <a:r>
              <a:rPr dirty="0" sz="3600" spc="-70" b="1">
                <a:latin typeface="Trebuchet MS"/>
                <a:cs typeface="Trebuchet MS"/>
              </a:rPr>
              <a:t>  </a:t>
            </a:r>
            <a:r>
              <a:rPr dirty="0" sz="3600" spc="-395" b="1">
                <a:latin typeface="Trebuchet MS"/>
                <a:cs typeface="Trebuchet MS"/>
              </a:rPr>
              <a:t>(a)</a:t>
            </a:r>
            <a:r>
              <a:rPr dirty="0" sz="3600" spc="-70" b="1">
                <a:latin typeface="Trebuchet MS"/>
                <a:cs typeface="Trebuchet MS"/>
              </a:rPr>
              <a:t>  </a:t>
            </a:r>
            <a:r>
              <a:rPr dirty="0" sz="3600" spc="-560" b="1">
                <a:latin typeface="Trebuchet MS"/>
                <a:cs typeface="Trebuchet MS"/>
              </a:rPr>
              <a:t>que</a:t>
            </a:r>
            <a:r>
              <a:rPr dirty="0" sz="3600" spc="-70" b="1">
                <a:latin typeface="Trebuchet MS"/>
                <a:cs typeface="Trebuchet MS"/>
              </a:rPr>
              <a:t>  </a:t>
            </a:r>
            <a:r>
              <a:rPr dirty="0" sz="3600" spc="-495" b="1">
                <a:latin typeface="Trebuchet MS"/>
                <a:cs typeface="Trebuchet MS"/>
              </a:rPr>
              <a:t>você</a:t>
            </a:r>
            <a:r>
              <a:rPr dirty="0" sz="3600" spc="-70" b="1">
                <a:latin typeface="Trebuchet MS"/>
                <a:cs typeface="Trebuchet MS"/>
              </a:rPr>
              <a:t>  </a:t>
            </a:r>
            <a:r>
              <a:rPr dirty="0" sz="3600" spc="-580" b="1">
                <a:latin typeface="Trebuchet MS"/>
                <a:cs typeface="Trebuchet MS"/>
              </a:rPr>
              <a:t>teve</a:t>
            </a:r>
            <a:r>
              <a:rPr dirty="0" sz="3600" spc="885" b="1">
                <a:latin typeface="Trebuchet MS"/>
                <a:cs typeface="Trebuchet MS"/>
              </a:rPr>
              <a:t>  </a:t>
            </a:r>
            <a:r>
              <a:rPr dirty="0" sz="3600" spc="-500" b="1">
                <a:latin typeface="Trebuchet MS"/>
                <a:cs typeface="Trebuchet MS"/>
              </a:rPr>
              <a:t>te</a:t>
            </a:r>
            <a:r>
              <a:rPr dirty="0" sz="3600" spc="-70" b="1">
                <a:latin typeface="Trebuchet MS"/>
                <a:cs typeface="Trebuchet MS"/>
              </a:rPr>
              <a:t>  </a:t>
            </a:r>
            <a:r>
              <a:rPr dirty="0" sz="3600" spc="-470" b="1">
                <a:latin typeface="Trebuchet MS"/>
                <a:cs typeface="Trebuchet MS"/>
              </a:rPr>
              <a:t>pedir</a:t>
            </a:r>
            <a:r>
              <a:rPr dirty="0" sz="3600" spc="-70" b="1">
                <a:latin typeface="Trebuchet MS"/>
                <a:cs typeface="Trebuchet MS"/>
              </a:rPr>
              <a:t>  </a:t>
            </a:r>
            <a:r>
              <a:rPr dirty="0" sz="3600" b="1">
                <a:latin typeface="Trebuchet MS"/>
                <a:cs typeface="Trebuchet MS"/>
              </a:rPr>
              <a:t>fotos</a:t>
            </a:r>
            <a:r>
              <a:rPr dirty="0" sz="3600" spc="-65" b="1">
                <a:latin typeface="Trebuchet MS"/>
                <a:cs typeface="Trebuchet MS"/>
              </a:rPr>
              <a:t>  </a:t>
            </a:r>
            <a:r>
              <a:rPr dirty="0" sz="3600" spc="-770" b="1">
                <a:latin typeface="Trebuchet MS"/>
                <a:cs typeface="Trebuchet MS"/>
              </a:rPr>
              <a:t>sem </a:t>
            </a:r>
            <a:r>
              <a:rPr dirty="0" sz="3600" spc="-385" b="1">
                <a:latin typeface="Trebuchet MS"/>
                <a:cs typeface="Trebuchet MS"/>
              </a:rPr>
              <a:t>roupas</a:t>
            </a:r>
            <a:r>
              <a:rPr dirty="0" sz="3600" spc="235" b="1">
                <a:latin typeface="Trebuchet MS"/>
                <a:cs typeface="Trebuchet MS"/>
              </a:rPr>
              <a:t> </a:t>
            </a:r>
            <a:r>
              <a:rPr dirty="0" sz="3600" spc="-459" b="1">
                <a:latin typeface="Trebuchet MS"/>
                <a:cs typeface="Trebuchet MS"/>
              </a:rPr>
              <a:t>como</a:t>
            </a:r>
            <a:r>
              <a:rPr dirty="0" sz="3600" spc="240" b="1">
                <a:latin typeface="Trebuchet MS"/>
                <a:cs typeface="Trebuchet MS"/>
              </a:rPr>
              <a:t> </a:t>
            </a:r>
            <a:r>
              <a:rPr dirty="0" sz="3600" spc="-434" b="1">
                <a:latin typeface="Trebuchet MS"/>
                <a:cs typeface="Trebuchet MS"/>
              </a:rPr>
              <a:t>prova</a:t>
            </a:r>
            <a:r>
              <a:rPr dirty="0" sz="3600" spc="240" b="1">
                <a:latin typeface="Trebuchet MS"/>
                <a:cs typeface="Trebuchet MS"/>
              </a:rPr>
              <a:t> </a:t>
            </a:r>
            <a:r>
              <a:rPr dirty="0" sz="3600" spc="-675" b="1">
                <a:latin typeface="Trebuchet MS"/>
                <a:cs typeface="Trebuchet MS"/>
              </a:rPr>
              <a:t>de</a:t>
            </a:r>
            <a:r>
              <a:rPr dirty="0" sz="3600" spc="240" b="1">
                <a:latin typeface="Trebuchet MS"/>
                <a:cs typeface="Trebuchet MS"/>
              </a:rPr>
              <a:t> </a:t>
            </a:r>
            <a:r>
              <a:rPr dirty="0" sz="3600" spc="-540" b="1">
                <a:latin typeface="Trebuchet MS"/>
                <a:cs typeface="Trebuchet MS"/>
              </a:rPr>
              <a:t>amor</a:t>
            </a:r>
            <a:r>
              <a:rPr dirty="0" sz="3600" spc="235" b="1">
                <a:latin typeface="Trebuchet MS"/>
                <a:cs typeface="Trebuchet MS"/>
              </a:rPr>
              <a:t> </a:t>
            </a:r>
            <a:r>
              <a:rPr dirty="0" sz="3600" spc="-350" b="1">
                <a:latin typeface="Trebuchet MS"/>
                <a:cs typeface="Trebuchet MS"/>
              </a:rPr>
              <a:t>ou</a:t>
            </a:r>
            <a:r>
              <a:rPr dirty="0" sz="3600" spc="240" b="1">
                <a:latin typeface="Trebuchet MS"/>
                <a:cs typeface="Trebuchet MS"/>
              </a:rPr>
              <a:t> </a:t>
            </a:r>
            <a:r>
              <a:rPr dirty="0" sz="3600" spc="-459" b="1">
                <a:latin typeface="Trebuchet MS"/>
                <a:cs typeface="Trebuchet MS"/>
              </a:rPr>
              <a:t>chanteagendo.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3600">
              <a:latin typeface="Trebuchet MS"/>
              <a:cs typeface="Trebuchet MS"/>
            </a:endParaRPr>
          </a:p>
          <a:p>
            <a:pPr marL="561340">
              <a:lnSpc>
                <a:spcPct val="100000"/>
              </a:lnSpc>
            </a:pPr>
            <a:r>
              <a:rPr dirty="0" sz="3600" spc="-385" b="1">
                <a:latin typeface="Trebuchet MS"/>
                <a:cs typeface="Trebuchet MS"/>
              </a:rPr>
              <a:t>BUSQUE</a:t>
            </a:r>
            <a:r>
              <a:rPr dirty="0" sz="3600" spc="229" b="1">
                <a:latin typeface="Trebuchet MS"/>
                <a:cs typeface="Trebuchet MS"/>
              </a:rPr>
              <a:t> </a:t>
            </a:r>
            <a:r>
              <a:rPr dirty="0" sz="3600" spc="-570" b="1">
                <a:latin typeface="Trebuchet MS"/>
                <a:cs typeface="Trebuchet MS"/>
              </a:rPr>
              <a:t>AJUDA!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90"/>
              </a:spcBef>
            </a:pPr>
            <a:endParaRPr sz="3600">
              <a:latin typeface="Trebuchet MS"/>
              <a:cs typeface="Trebuchet MS"/>
            </a:endParaRPr>
          </a:p>
          <a:p>
            <a:pPr marL="245745">
              <a:lnSpc>
                <a:spcPct val="100000"/>
              </a:lnSpc>
            </a:pPr>
            <a:r>
              <a:rPr dirty="0" sz="3600" spc="-400" b="1">
                <a:latin typeface="Trebuchet MS"/>
                <a:cs typeface="Trebuchet MS"/>
              </a:rPr>
              <a:t>Que</a:t>
            </a:r>
            <a:r>
              <a:rPr dirty="0" sz="3600" spc="235" b="1">
                <a:latin typeface="Trebuchet MS"/>
                <a:cs typeface="Trebuchet MS"/>
              </a:rPr>
              <a:t> </a:t>
            </a:r>
            <a:r>
              <a:rPr dirty="0" sz="3600" spc="-500" b="1">
                <a:latin typeface="Trebuchet MS"/>
                <a:cs typeface="Trebuchet MS"/>
              </a:rPr>
              <a:t>seja</a:t>
            </a:r>
            <a:r>
              <a:rPr dirty="0" sz="3600" spc="240" b="1">
                <a:latin typeface="Trebuchet MS"/>
                <a:cs typeface="Trebuchet MS"/>
              </a:rPr>
              <a:t> </a:t>
            </a:r>
            <a:r>
              <a:rPr dirty="0" sz="3600" spc="-550" b="1">
                <a:latin typeface="Trebuchet MS"/>
                <a:cs typeface="Trebuchet MS"/>
              </a:rPr>
              <a:t>alguém</a:t>
            </a:r>
            <a:r>
              <a:rPr dirty="0" sz="3600" spc="240" b="1">
                <a:latin typeface="Trebuchet MS"/>
                <a:cs typeface="Trebuchet MS"/>
              </a:rPr>
              <a:t> </a:t>
            </a:r>
            <a:r>
              <a:rPr dirty="0" sz="3600" spc="-585" b="1">
                <a:latin typeface="Trebuchet MS"/>
                <a:cs typeface="Trebuchet MS"/>
              </a:rPr>
              <a:t>da</a:t>
            </a:r>
            <a:r>
              <a:rPr dirty="0" sz="3600" spc="235" b="1">
                <a:latin typeface="Trebuchet MS"/>
                <a:cs typeface="Trebuchet MS"/>
              </a:rPr>
              <a:t> </a:t>
            </a:r>
            <a:r>
              <a:rPr dirty="0" sz="3600" spc="-480" b="1">
                <a:latin typeface="Trebuchet MS"/>
                <a:cs typeface="Trebuchet MS"/>
              </a:rPr>
              <a:t>sua</a:t>
            </a:r>
            <a:r>
              <a:rPr dirty="0" sz="3600" spc="240" b="1">
                <a:latin typeface="Trebuchet MS"/>
                <a:cs typeface="Trebuchet MS"/>
              </a:rPr>
              <a:t> </a:t>
            </a:r>
            <a:r>
              <a:rPr dirty="0" sz="3600" spc="-390" b="1">
                <a:latin typeface="Trebuchet MS"/>
                <a:cs typeface="Trebuchet MS"/>
              </a:rPr>
              <a:t>confiança.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6139" y="870349"/>
            <a:ext cx="1773966" cy="188575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94898" y="307111"/>
            <a:ext cx="476884" cy="441325"/>
          </a:xfrm>
          <a:custGeom>
            <a:avLst/>
            <a:gdLst/>
            <a:ahLst/>
            <a:cxnLst/>
            <a:rect l="l" t="t" r="r" b="b"/>
            <a:pathLst>
              <a:path w="476884" h="441325">
                <a:moveTo>
                  <a:pt x="451818" y="440697"/>
                </a:moveTo>
                <a:lnTo>
                  <a:pt x="440211" y="423604"/>
                </a:lnTo>
                <a:lnTo>
                  <a:pt x="428543" y="406706"/>
                </a:lnTo>
                <a:lnTo>
                  <a:pt x="416745" y="390032"/>
                </a:lnTo>
                <a:lnTo>
                  <a:pt x="404751" y="373613"/>
                </a:lnTo>
                <a:lnTo>
                  <a:pt x="428171" y="356079"/>
                </a:lnTo>
                <a:lnTo>
                  <a:pt x="440544" y="372835"/>
                </a:lnTo>
                <a:lnTo>
                  <a:pt x="452720" y="389860"/>
                </a:lnTo>
                <a:lnTo>
                  <a:pt x="464656" y="407085"/>
                </a:lnTo>
                <a:lnTo>
                  <a:pt x="476309" y="424444"/>
                </a:lnTo>
                <a:lnTo>
                  <a:pt x="451818" y="440697"/>
                </a:lnTo>
                <a:close/>
              </a:path>
              <a:path w="476884" h="441325">
                <a:moveTo>
                  <a:pt x="372210" y="331960"/>
                </a:moveTo>
                <a:lnTo>
                  <a:pt x="359103" y="316196"/>
                </a:lnTo>
                <a:lnTo>
                  <a:pt x="345767" y="300591"/>
                </a:lnTo>
                <a:lnTo>
                  <a:pt x="332248" y="285240"/>
                </a:lnTo>
                <a:lnTo>
                  <a:pt x="318590" y="270237"/>
                </a:lnTo>
                <a:lnTo>
                  <a:pt x="340166" y="250277"/>
                </a:lnTo>
                <a:lnTo>
                  <a:pt x="354144" y="265664"/>
                </a:lnTo>
                <a:lnTo>
                  <a:pt x="367955" y="281360"/>
                </a:lnTo>
                <a:lnTo>
                  <a:pt x="381583" y="297337"/>
                </a:lnTo>
                <a:lnTo>
                  <a:pt x="395014" y="313569"/>
                </a:lnTo>
                <a:lnTo>
                  <a:pt x="372210" y="331960"/>
                </a:lnTo>
                <a:close/>
              </a:path>
              <a:path w="476884" h="441325">
                <a:moveTo>
                  <a:pt x="281939" y="232541"/>
                </a:moveTo>
                <a:lnTo>
                  <a:pt x="267223" y="218203"/>
                </a:lnTo>
                <a:lnTo>
                  <a:pt x="252227" y="204108"/>
                </a:lnTo>
                <a:lnTo>
                  <a:pt x="236941" y="190326"/>
                </a:lnTo>
                <a:lnTo>
                  <a:pt x="221351" y="176926"/>
                </a:lnTo>
                <a:lnTo>
                  <a:pt x="240507" y="154852"/>
                </a:lnTo>
                <a:lnTo>
                  <a:pt x="256088" y="168575"/>
                </a:lnTo>
                <a:lnTo>
                  <a:pt x="271460" y="182636"/>
                </a:lnTo>
                <a:lnTo>
                  <a:pt x="286510" y="196928"/>
                </a:lnTo>
                <a:lnTo>
                  <a:pt x="301126" y="211345"/>
                </a:lnTo>
                <a:lnTo>
                  <a:pt x="281939" y="232541"/>
                </a:lnTo>
                <a:close/>
              </a:path>
              <a:path w="476884" h="441325">
                <a:moveTo>
                  <a:pt x="181336" y="143598"/>
                </a:moveTo>
                <a:lnTo>
                  <a:pt x="165154" y="130988"/>
                </a:lnTo>
                <a:lnTo>
                  <a:pt x="148762" y="118674"/>
                </a:lnTo>
                <a:lnTo>
                  <a:pt x="132218" y="106723"/>
                </a:lnTo>
                <a:lnTo>
                  <a:pt x="115580" y="95201"/>
                </a:lnTo>
                <a:lnTo>
                  <a:pt x="131998" y="70292"/>
                </a:lnTo>
                <a:lnTo>
                  <a:pt x="149025" y="82109"/>
                </a:lnTo>
                <a:lnTo>
                  <a:pt x="165915" y="94344"/>
                </a:lnTo>
                <a:lnTo>
                  <a:pt x="182737" y="106966"/>
                </a:lnTo>
                <a:lnTo>
                  <a:pt x="199557" y="119945"/>
                </a:lnTo>
                <a:lnTo>
                  <a:pt x="181336" y="143598"/>
                </a:lnTo>
                <a:close/>
              </a:path>
              <a:path w="476884" h="441325">
                <a:moveTo>
                  <a:pt x="71307" y="65834"/>
                </a:moveTo>
                <a:lnTo>
                  <a:pt x="53506" y="55498"/>
                </a:lnTo>
                <a:lnTo>
                  <a:pt x="35628" y="45343"/>
                </a:lnTo>
                <a:lnTo>
                  <a:pt x="17763" y="35545"/>
                </a:lnTo>
                <a:lnTo>
                  <a:pt x="0" y="26280"/>
                </a:lnTo>
                <a:lnTo>
                  <a:pt x="13731" y="0"/>
                </a:lnTo>
                <a:lnTo>
                  <a:pt x="32028" y="9441"/>
                </a:lnTo>
                <a:lnTo>
                  <a:pt x="50400" y="19484"/>
                </a:lnTo>
                <a:lnTo>
                  <a:pt x="68794" y="30131"/>
                </a:lnTo>
                <a:lnTo>
                  <a:pt x="87155" y="41384"/>
                </a:lnTo>
                <a:lnTo>
                  <a:pt x="71307" y="658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0070" y="273430"/>
            <a:ext cx="1874520" cy="1236980"/>
          </a:xfrm>
          <a:custGeom>
            <a:avLst/>
            <a:gdLst/>
            <a:ahLst/>
            <a:cxnLst/>
            <a:rect l="l" t="t" r="r" b="b"/>
            <a:pathLst>
              <a:path w="1874520" h="1236980">
                <a:moveTo>
                  <a:pt x="48653" y="10972"/>
                </a:moveTo>
                <a:lnTo>
                  <a:pt x="38735" y="6794"/>
                </a:lnTo>
                <a:lnTo>
                  <a:pt x="28714" y="2870"/>
                </a:lnTo>
                <a:lnTo>
                  <a:pt x="20789" y="0"/>
                </a:lnTo>
                <a:lnTo>
                  <a:pt x="6997" y="482"/>
                </a:lnTo>
                <a:lnTo>
                  <a:pt x="0" y="23825"/>
                </a:lnTo>
                <a:lnTo>
                  <a:pt x="9753" y="27216"/>
                </a:lnTo>
                <a:lnTo>
                  <a:pt x="21424" y="31559"/>
                </a:lnTo>
                <a:lnTo>
                  <a:pt x="37147" y="37896"/>
                </a:lnTo>
                <a:lnTo>
                  <a:pt x="48653" y="10972"/>
                </a:lnTo>
                <a:close/>
              </a:path>
              <a:path w="1874520" h="1236980">
                <a:moveTo>
                  <a:pt x="635266" y="582155"/>
                </a:moveTo>
                <a:lnTo>
                  <a:pt x="611174" y="539038"/>
                </a:lnTo>
                <a:lnTo>
                  <a:pt x="589978" y="502996"/>
                </a:lnTo>
                <a:lnTo>
                  <a:pt x="565023" y="518528"/>
                </a:lnTo>
                <a:lnTo>
                  <a:pt x="570242" y="527253"/>
                </a:lnTo>
                <a:lnTo>
                  <a:pt x="575437" y="536028"/>
                </a:lnTo>
                <a:lnTo>
                  <a:pt x="597763" y="575411"/>
                </a:lnTo>
                <a:lnTo>
                  <a:pt x="609549" y="596988"/>
                </a:lnTo>
                <a:lnTo>
                  <a:pt x="635266" y="582155"/>
                </a:lnTo>
                <a:close/>
              </a:path>
              <a:path w="1874520" h="1236980">
                <a:moveTo>
                  <a:pt x="711542" y="725449"/>
                </a:moveTo>
                <a:lnTo>
                  <a:pt x="668070" y="643737"/>
                </a:lnTo>
                <a:lnTo>
                  <a:pt x="642315" y="657542"/>
                </a:lnTo>
                <a:lnTo>
                  <a:pt x="685647" y="739114"/>
                </a:lnTo>
                <a:lnTo>
                  <a:pt x="711542" y="725449"/>
                </a:lnTo>
                <a:close/>
              </a:path>
              <a:path w="1874520" h="1236980">
                <a:moveTo>
                  <a:pt x="781634" y="850938"/>
                </a:moveTo>
                <a:lnTo>
                  <a:pt x="771677" y="833996"/>
                </a:lnTo>
                <a:lnTo>
                  <a:pt x="761352" y="815987"/>
                </a:lnTo>
                <a:lnTo>
                  <a:pt x="750531" y="796696"/>
                </a:lnTo>
                <a:lnTo>
                  <a:pt x="739127" y="775931"/>
                </a:lnTo>
                <a:lnTo>
                  <a:pt x="713384" y="790028"/>
                </a:lnTo>
                <a:lnTo>
                  <a:pt x="724839" y="810869"/>
                </a:lnTo>
                <a:lnTo>
                  <a:pt x="735774" y="830351"/>
                </a:lnTo>
                <a:lnTo>
                  <a:pt x="746264" y="848639"/>
                </a:lnTo>
                <a:lnTo>
                  <a:pt x="756361" y="865898"/>
                </a:lnTo>
                <a:lnTo>
                  <a:pt x="781634" y="850938"/>
                </a:lnTo>
                <a:close/>
              </a:path>
              <a:path w="1874520" h="1236980">
                <a:moveTo>
                  <a:pt x="860298" y="970559"/>
                </a:moveTo>
                <a:lnTo>
                  <a:pt x="848118" y="954176"/>
                </a:lnTo>
                <a:lnTo>
                  <a:pt x="835952" y="937082"/>
                </a:lnTo>
                <a:lnTo>
                  <a:pt x="823722" y="919162"/>
                </a:lnTo>
                <a:lnTo>
                  <a:pt x="811364" y="900315"/>
                </a:lnTo>
                <a:lnTo>
                  <a:pt x="786701" y="915847"/>
                </a:lnTo>
                <a:lnTo>
                  <a:pt x="799376" y="934859"/>
                </a:lnTo>
                <a:lnTo>
                  <a:pt x="811885" y="953084"/>
                </a:lnTo>
                <a:lnTo>
                  <a:pt x="824344" y="970559"/>
                </a:lnTo>
                <a:lnTo>
                  <a:pt x="836853" y="987361"/>
                </a:lnTo>
                <a:lnTo>
                  <a:pt x="860298" y="970559"/>
                </a:lnTo>
                <a:close/>
              </a:path>
              <a:path w="1874520" h="1236980">
                <a:moveTo>
                  <a:pt x="955814" y="1073023"/>
                </a:moveTo>
                <a:lnTo>
                  <a:pt x="940104" y="1058837"/>
                </a:lnTo>
                <a:lnTo>
                  <a:pt x="924890" y="1044143"/>
                </a:lnTo>
                <a:lnTo>
                  <a:pt x="910170" y="1028954"/>
                </a:lnTo>
                <a:lnTo>
                  <a:pt x="895959" y="1013269"/>
                </a:lnTo>
                <a:lnTo>
                  <a:pt x="873925" y="1032662"/>
                </a:lnTo>
                <a:lnTo>
                  <a:pt x="888796" y="1049083"/>
                </a:lnTo>
                <a:lnTo>
                  <a:pt x="904214" y="1064958"/>
                </a:lnTo>
                <a:lnTo>
                  <a:pt x="920165" y="1080300"/>
                </a:lnTo>
                <a:lnTo>
                  <a:pt x="936650" y="1095095"/>
                </a:lnTo>
                <a:lnTo>
                  <a:pt x="955814" y="1073023"/>
                </a:lnTo>
                <a:close/>
              </a:path>
              <a:path w="1874520" h="1236980">
                <a:moveTo>
                  <a:pt x="1072413" y="1149959"/>
                </a:moveTo>
                <a:lnTo>
                  <a:pt x="1053604" y="1140434"/>
                </a:lnTo>
                <a:lnTo>
                  <a:pt x="1035240" y="1130160"/>
                </a:lnTo>
                <a:lnTo>
                  <a:pt x="1017308" y="1119136"/>
                </a:lnTo>
                <a:lnTo>
                  <a:pt x="999820" y="1107376"/>
                </a:lnTo>
                <a:lnTo>
                  <a:pt x="982929" y="1131430"/>
                </a:lnTo>
                <a:lnTo>
                  <a:pt x="1001445" y="1143825"/>
                </a:lnTo>
                <a:lnTo>
                  <a:pt x="1020406" y="1155446"/>
                </a:lnTo>
                <a:lnTo>
                  <a:pt x="1039825" y="1166291"/>
                </a:lnTo>
                <a:lnTo>
                  <a:pt x="1059700" y="1176350"/>
                </a:lnTo>
                <a:lnTo>
                  <a:pt x="1072413" y="1149959"/>
                </a:lnTo>
                <a:close/>
              </a:path>
              <a:path w="1874520" h="1236980">
                <a:moveTo>
                  <a:pt x="1204849" y="1193965"/>
                </a:moveTo>
                <a:lnTo>
                  <a:pt x="1184198" y="1189418"/>
                </a:lnTo>
                <a:lnTo>
                  <a:pt x="1163751" y="1184148"/>
                </a:lnTo>
                <a:lnTo>
                  <a:pt x="1143495" y="1178166"/>
                </a:lnTo>
                <a:lnTo>
                  <a:pt x="1123442" y="1171473"/>
                </a:lnTo>
                <a:lnTo>
                  <a:pt x="1113561" y="1199083"/>
                </a:lnTo>
                <a:lnTo>
                  <a:pt x="1134618" y="1206068"/>
                </a:lnTo>
                <a:lnTo>
                  <a:pt x="1155865" y="1212354"/>
                </a:lnTo>
                <a:lnTo>
                  <a:pt x="1177315" y="1217904"/>
                </a:lnTo>
                <a:lnTo>
                  <a:pt x="1198968" y="1222756"/>
                </a:lnTo>
                <a:lnTo>
                  <a:pt x="1204849" y="1193965"/>
                </a:lnTo>
                <a:close/>
              </a:path>
              <a:path w="1874520" h="1236980">
                <a:moveTo>
                  <a:pt x="1344904" y="1208963"/>
                </a:moveTo>
                <a:lnTo>
                  <a:pt x="1323619" y="1208278"/>
                </a:lnTo>
                <a:lnTo>
                  <a:pt x="1302372" y="1207058"/>
                </a:lnTo>
                <a:lnTo>
                  <a:pt x="1281163" y="1205306"/>
                </a:lnTo>
                <a:lnTo>
                  <a:pt x="1259979" y="1203007"/>
                </a:lnTo>
                <a:lnTo>
                  <a:pt x="1256474" y="1232446"/>
                </a:lnTo>
                <a:lnTo>
                  <a:pt x="1277899" y="1234744"/>
                </a:lnTo>
                <a:lnTo>
                  <a:pt x="1299768" y="1236535"/>
                </a:lnTo>
                <a:lnTo>
                  <a:pt x="1304912" y="1236827"/>
                </a:lnTo>
                <a:lnTo>
                  <a:pt x="1344663" y="1235430"/>
                </a:lnTo>
                <a:lnTo>
                  <a:pt x="1344663" y="1234948"/>
                </a:lnTo>
                <a:lnTo>
                  <a:pt x="1344688" y="1232395"/>
                </a:lnTo>
                <a:lnTo>
                  <a:pt x="1344904" y="1208963"/>
                </a:lnTo>
                <a:close/>
              </a:path>
              <a:path w="1874520" h="1236980">
                <a:moveTo>
                  <a:pt x="1490662" y="1230287"/>
                </a:moveTo>
                <a:lnTo>
                  <a:pt x="1487881" y="1202601"/>
                </a:lnTo>
                <a:lnTo>
                  <a:pt x="1466634" y="1204595"/>
                </a:lnTo>
                <a:lnTo>
                  <a:pt x="1445666" y="1206195"/>
                </a:lnTo>
                <a:lnTo>
                  <a:pt x="1425041" y="1207439"/>
                </a:lnTo>
                <a:lnTo>
                  <a:pt x="1402346" y="1208405"/>
                </a:lnTo>
                <a:lnTo>
                  <a:pt x="1403223" y="1233360"/>
                </a:lnTo>
                <a:lnTo>
                  <a:pt x="1490662" y="1230287"/>
                </a:lnTo>
                <a:close/>
              </a:path>
              <a:path w="1874520" h="1236980">
                <a:moveTo>
                  <a:pt x="1634020" y="1210945"/>
                </a:moveTo>
                <a:lnTo>
                  <a:pt x="1628597" y="1181823"/>
                </a:lnTo>
                <a:lnTo>
                  <a:pt x="1606956" y="1185824"/>
                </a:lnTo>
                <a:lnTo>
                  <a:pt x="1585556" y="1189507"/>
                </a:lnTo>
                <a:lnTo>
                  <a:pt x="1564474" y="1192885"/>
                </a:lnTo>
                <a:lnTo>
                  <a:pt x="1543786" y="1195946"/>
                </a:lnTo>
                <a:lnTo>
                  <a:pt x="1547507" y="1222425"/>
                </a:lnTo>
                <a:lnTo>
                  <a:pt x="1547876" y="1224673"/>
                </a:lnTo>
                <a:lnTo>
                  <a:pt x="1568805" y="1221676"/>
                </a:lnTo>
                <a:lnTo>
                  <a:pt x="1590192" y="1218336"/>
                </a:lnTo>
                <a:lnTo>
                  <a:pt x="1634020" y="1210945"/>
                </a:lnTo>
                <a:close/>
              </a:path>
              <a:path w="1874520" h="1236980">
                <a:moveTo>
                  <a:pt x="1775663" y="1179423"/>
                </a:moveTo>
                <a:lnTo>
                  <a:pt x="1768335" y="1150366"/>
                </a:lnTo>
                <a:lnTo>
                  <a:pt x="1725930" y="1160716"/>
                </a:lnTo>
                <a:lnTo>
                  <a:pt x="1705038" y="1165517"/>
                </a:lnTo>
                <a:lnTo>
                  <a:pt x="1684464" y="1170038"/>
                </a:lnTo>
                <a:lnTo>
                  <a:pt x="1689900" y="1195146"/>
                </a:lnTo>
                <a:lnTo>
                  <a:pt x="1690763" y="1198981"/>
                </a:lnTo>
                <a:lnTo>
                  <a:pt x="1711490" y="1194384"/>
                </a:lnTo>
                <a:lnTo>
                  <a:pt x="1775663" y="1179423"/>
                </a:lnTo>
                <a:close/>
              </a:path>
              <a:path w="1874520" h="1236980">
                <a:moveTo>
                  <a:pt x="1873935" y="1152359"/>
                </a:moveTo>
                <a:lnTo>
                  <a:pt x="1865769" y="1124216"/>
                </a:lnTo>
                <a:lnTo>
                  <a:pt x="1824266" y="1135938"/>
                </a:lnTo>
                <a:lnTo>
                  <a:pt x="1832000" y="1164107"/>
                </a:lnTo>
                <a:lnTo>
                  <a:pt x="1873935" y="1152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5396" y="2761512"/>
            <a:ext cx="5771102" cy="713739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0005" y="3926118"/>
            <a:ext cx="2781299" cy="89534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8177305" y="3877838"/>
            <a:ext cx="9377680" cy="53613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10"/>
              </a:spcBef>
            </a:pPr>
            <a:r>
              <a:rPr dirty="0" sz="3750" spc="-484" b="1">
                <a:latin typeface="Trebuchet MS"/>
                <a:cs typeface="Trebuchet MS"/>
              </a:rPr>
              <a:t>INTRAFAMILIAR</a:t>
            </a:r>
            <a:r>
              <a:rPr dirty="0" sz="3750" spc="695" b="1">
                <a:latin typeface="Trebuchet MS"/>
                <a:cs typeface="Trebuchet MS"/>
              </a:rPr>
              <a:t> </a:t>
            </a:r>
            <a:r>
              <a:rPr dirty="0" sz="3750" spc="65" b="1">
                <a:latin typeface="Trebuchet MS"/>
                <a:cs typeface="Trebuchet MS"/>
              </a:rPr>
              <a:t>-</a:t>
            </a:r>
            <a:r>
              <a:rPr dirty="0" sz="3750" spc="700" b="1">
                <a:latin typeface="Trebuchet MS"/>
                <a:cs typeface="Trebuchet MS"/>
              </a:rPr>
              <a:t> </a:t>
            </a:r>
            <a:r>
              <a:rPr dirty="0" sz="3750" b="1">
                <a:latin typeface="Trebuchet MS"/>
                <a:cs typeface="Trebuchet MS"/>
              </a:rPr>
              <a:t>O</a:t>
            </a:r>
            <a:r>
              <a:rPr dirty="0" sz="3750" spc="695" b="1">
                <a:latin typeface="Trebuchet MS"/>
                <a:cs typeface="Trebuchet MS"/>
              </a:rPr>
              <a:t> </a:t>
            </a:r>
            <a:r>
              <a:rPr dirty="0" sz="3750" spc="-375" b="1">
                <a:latin typeface="Trebuchet MS"/>
                <a:cs typeface="Trebuchet MS"/>
              </a:rPr>
              <a:t>agressor</a:t>
            </a:r>
            <a:r>
              <a:rPr dirty="0" sz="3750" spc="700" b="1">
                <a:latin typeface="Trebuchet MS"/>
                <a:cs typeface="Trebuchet MS"/>
              </a:rPr>
              <a:t> </a:t>
            </a:r>
            <a:r>
              <a:rPr dirty="0" sz="3750" spc="-465" b="1">
                <a:latin typeface="Trebuchet MS"/>
                <a:cs typeface="Trebuchet MS"/>
              </a:rPr>
              <a:t>está</a:t>
            </a:r>
            <a:r>
              <a:rPr dirty="0" sz="3750" spc="695" b="1">
                <a:latin typeface="Trebuchet MS"/>
                <a:cs typeface="Trebuchet MS"/>
              </a:rPr>
              <a:t> </a:t>
            </a:r>
            <a:r>
              <a:rPr dirty="0" sz="3750" spc="-320" b="1">
                <a:latin typeface="Trebuchet MS"/>
                <a:cs typeface="Trebuchet MS"/>
              </a:rPr>
              <a:t>ligado</a:t>
            </a:r>
            <a:r>
              <a:rPr dirty="0" sz="3750" spc="700" b="1">
                <a:latin typeface="Trebuchet MS"/>
                <a:cs typeface="Trebuchet MS"/>
              </a:rPr>
              <a:t> </a:t>
            </a:r>
            <a:r>
              <a:rPr dirty="0" sz="3750" spc="-680" b="1">
                <a:latin typeface="Trebuchet MS"/>
                <a:cs typeface="Trebuchet MS"/>
              </a:rPr>
              <a:t>à</a:t>
            </a:r>
            <a:r>
              <a:rPr dirty="0" sz="3750" spc="695" b="1">
                <a:latin typeface="Trebuchet MS"/>
                <a:cs typeface="Trebuchet MS"/>
              </a:rPr>
              <a:t> </a:t>
            </a:r>
            <a:r>
              <a:rPr dirty="0" sz="3750" spc="-434" b="1">
                <a:latin typeface="Trebuchet MS"/>
                <a:cs typeface="Trebuchet MS"/>
              </a:rPr>
              <a:t>pessoa</a:t>
            </a:r>
            <a:endParaRPr sz="3750">
              <a:latin typeface="Trebuchet MS"/>
              <a:cs typeface="Trebuchet MS"/>
            </a:endParaRPr>
          </a:p>
          <a:p>
            <a:pPr algn="just" marL="12700" marR="5080">
              <a:lnSpc>
                <a:spcPct val="208300"/>
              </a:lnSpc>
            </a:pPr>
            <a:r>
              <a:rPr dirty="0" sz="3750" spc="-615" b="1">
                <a:latin typeface="Trebuchet MS"/>
                <a:cs typeface="Trebuchet MS"/>
              </a:rPr>
              <a:t>da</a:t>
            </a:r>
            <a:r>
              <a:rPr dirty="0" sz="3750" spc="315" b="1">
                <a:latin typeface="Trebuchet MS"/>
                <a:cs typeface="Trebuchet MS"/>
              </a:rPr>
              <a:t>  </a:t>
            </a:r>
            <a:r>
              <a:rPr dirty="0" sz="3750" spc="-500" b="1">
                <a:latin typeface="Trebuchet MS"/>
                <a:cs typeface="Trebuchet MS"/>
              </a:rPr>
              <a:t>vítima</a:t>
            </a:r>
            <a:r>
              <a:rPr dirty="0" sz="3750" spc="320" b="1">
                <a:latin typeface="Trebuchet MS"/>
                <a:cs typeface="Trebuchet MS"/>
              </a:rPr>
              <a:t>  </a:t>
            </a:r>
            <a:r>
              <a:rPr dirty="0" sz="3750" spc="-360" b="1">
                <a:latin typeface="Trebuchet MS"/>
                <a:cs typeface="Trebuchet MS"/>
              </a:rPr>
              <a:t>por</a:t>
            </a:r>
            <a:r>
              <a:rPr dirty="0" sz="3750" spc="325" b="1">
                <a:latin typeface="Trebuchet MS"/>
                <a:cs typeface="Trebuchet MS"/>
              </a:rPr>
              <a:t>  </a:t>
            </a:r>
            <a:r>
              <a:rPr dirty="0" sz="3750" spc="-345" b="1">
                <a:latin typeface="Trebuchet MS"/>
                <a:cs typeface="Trebuchet MS"/>
              </a:rPr>
              <a:t>laços</a:t>
            </a:r>
            <a:r>
              <a:rPr dirty="0" sz="3750" spc="320" b="1">
                <a:latin typeface="Trebuchet MS"/>
                <a:cs typeface="Trebuchet MS"/>
              </a:rPr>
              <a:t>  </a:t>
            </a:r>
            <a:r>
              <a:rPr dirty="0" sz="3750" spc="-690" b="1">
                <a:latin typeface="Trebuchet MS"/>
                <a:cs typeface="Trebuchet MS"/>
              </a:rPr>
              <a:t>de</a:t>
            </a:r>
            <a:r>
              <a:rPr dirty="0" sz="3750" spc="325" b="1">
                <a:latin typeface="Trebuchet MS"/>
                <a:cs typeface="Trebuchet MS"/>
              </a:rPr>
              <a:t>  </a:t>
            </a:r>
            <a:r>
              <a:rPr dirty="0" sz="3750" spc="-440" b="1">
                <a:latin typeface="Trebuchet MS"/>
                <a:cs typeface="Trebuchet MS"/>
              </a:rPr>
              <a:t>consanguinidade</a:t>
            </a:r>
            <a:r>
              <a:rPr dirty="0" sz="3750" spc="325" b="1">
                <a:latin typeface="Trebuchet MS"/>
                <a:cs typeface="Trebuchet MS"/>
              </a:rPr>
              <a:t>  </a:t>
            </a:r>
            <a:r>
              <a:rPr dirty="0" sz="3750" spc="-370" b="1">
                <a:latin typeface="Trebuchet MS"/>
                <a:cs typeface="Trebuchet MS"/>
              </a:rPr>
              <a:t>(pais, </a:t>
            </a:r>
            <a:r>
              <a:rPr dirty="0" sz="3750" spc="-420" b="1">
                <a:latin typeface="Trebuchet MS"/>
                <a:cs typeface="Trebuchet MS"/>
              </a:rPr>
              <a:t>irmãos,</a:t>
            </a:r>
            <a:r>
              <a:rPr dirty="0" sz="3750" spc="450" b="1">
                <a:latin typeface="Trebuchet MS"/>
                <a:cs typeface="Trebuchet MS"/>
              </a:rPr>
              <a:t>  </a:t>
            </a:r>
            <a:r>
              <a:rPr dirty="0" sz="3750" spc="-385" b="1">
                <a:latin typeface="Trebuchet MS"/>
                <a:cs typeface="Trebuchet MS"/>
              </a:rPr>
              <a:t>avós,</a:t>
            </a:r>
            <a:r>
              <a:rPr dirty="0" sz="3750" spc="459" b="1">
                <a:latin typeface="Trebuchet MS"/>
                <a:cs typeface="Trebuchet MS"/>
              </a:rPr>
              <a:t>  </a:t>
            </a:r>
            <a:r>
              <a:rPr dirty="0" sz="3750" b="1">
                <a:latin typeface="Trebuchet MS"/>
                <a:cs typeface="Trebuchet MS"/>
              </a:rPr>
              <a:t>tios,</a:t>
            </a:r>
            <a:r>
              <a:rPr dirty="0" sz="3750" spc="459" b="1">
                <a:latin typeface="Trebuchet MS"/>
                <a:cs typeface="Trebuchet MS"/>
              </a:rPr>
              <a:t>  </a:t>
            </a:r>
            <a:r>
              <a:rPr dirty="0" sz="3750" spc="-365" b="1">
                <a:latin typeface="Trebuchet MS"/>
                <a:cs typeface="Trebuchet MS"/>
              </a:rPr>
              <a:t>etc.),</a:t>
            </a:r>
            <a:r>
              <a:rPr dirty="0" sz="3750" spc="459" b="1">
                <a:latin typeface="Trebuchet MS"/>
                <a:cs typeface="Trebuchet MS"/>
              </a:rPr>
              <a:t>  </a:t>
            </a:r>
            <a:r>
              <a:rPr dirty="0" sz="3750" spc="-445" b="1">
                <a:latin typeface="Trebuchet MS"/>
                <a:cs typeface="Trebuchet MS"/>
              </a:rPr>
              <a:t>legalidade</a:t>
            </a:r>
            <a:r>
              <a:rPr dirty="0" sz="3750" spc="459" b="1">
                <a:latin typeface="Trebuchet MS"/>
                <a:cs typeface="Trebuchet MS"/>
              </a:rPr>
              <a:t>  </a:t>
            </a:r>
            <a:r>
              <a:rPr dirty="0" sz="3750" spc="-415" b="1">
                <a:latin typeface="Trebuchet MS"/>
                <a:cs typeface="Trebuchet MS"/>
              </a:rPr>
              <a:t>(guarda, </a:t>
            </a:r>
            <a:r>
              <a:rPr dirty="0" sz="3750" spc="-370" b="1">
                <a:latin typeface="Trebuchet MS"/>
                <a:cs typeface="Trebuchet MS"/>
              </a:rPr>
              <a:t>tutela,</a:t>
            </a:r>
            <a:r>
              <a:rPr dirty="0" sz="3750" spc="495" b="1">
                <a:latin typeface="Trebuchet MS"/>
                <a:cs typeface="Trebuchet MS"/>
              </a:rPr>
              <a:t>  </a:t>
            </a:r>
            <a:r>
              <a:rPr dirty="0" sz="3750" spc="-370" b="1">
                <a:latin typeface="Trebuchet MS"/>
                <a:cs typeface="Trebuchet MS"/>
              </a:rPr>
              <a:t>adoção,</a:t>
            </a:r>
            <a:r>
              <a:rPr dirty="0" sz="3750" spc="505" b="1">
                <a:latin typeface="Trebuchet MS"/>
                <a:cs typeface="Trebuchet MS"/>
              </a:rPr>
              <a:t>  </a:t>
            </a:r>
            <a:r>
              <a:rPr dirty="0" sz="3750" spc="-395" b="1">
                <a:latin typeface="Trebuchet MS"/>
                <a:cs typeface="Trebuchet MS"/>
              </a:rPr>
              <a:t>etc.)</a:t>
            </a:r>
            <a:r>
              <a:rPr dirty="0" sz="3750" spc="509" b="1">
                <a:latin typeface="Trebuchet MS"/>
                <a:cs typeface="Trebuchet MS"/>
              </a:rPr>
              <a:t>  </a:t>
            </a:r>
            <a:r>
              <a:rPr dirty="0" sz="3750" spc="-350" b="1">
                <a:latin typeface="Trebuchet MS"/>
                <a:cs typeface="Trebuchet MS"/>
              </a:rPr>
              <a:t>ou</a:t>
            </a:r>
            <a:r>
              <a:rPr dirty="0" sz="3750" spc="505" b="1">
                <a:latin typeface="Trebuchet MS"/>
                <a:cs typeface="Trebuchet MS"/>
              </a:rPr>
              <a:t>  </a:t>
            </a:r>
            <a:r>
              <a:rPr dirty="0" sz="3750" spc="-459" b="1">
                <a:latin typeface="Trebuchet MS"/>
                <a:cs typeface="Trebuchet MS"/>
              </a:rPr>
              <a:t>afinidade</a:t>
            </a:r>
            <a:r>
              <a:rPr dirty="0" sz="3750" spc="505" b="1">
                <a:latin typeface="Trebuchet MS"/>
                <a:cs typeface="Trebuchet MS"/>
              </a:rPr>
              <a:t>  </a:t>
            </a:r>
            <a:r>
              <a:rPr dirty="0" sz="3750" spc="-375" b="1">
                <a:latin typeface="Trebuchet MS"/>
                <a:cs typeface="Trebuchet MS"/>
              </a:rPr>
              <a:t>(padrasto, </a:t>
            </a:r>
            <a:r>
              <a:rPr dirty="0" sz="3750" spc="-495" b="1">
                <a:latin typeface="Trebuchet MS"/>
                <a:cs typeface="Trebuchet MS"/>
              </a:rPr>
              <a:t>madrasta,</a:t>
            </a:r>
            <a:r>
              <a:rPr dirty="0" sz="3750" spc="270" b="1">
                <a:latin typeface="Trebuchet MS"/>
                <a:cs typeface="Trebuchet MS"/>
              </a:rPr>
              <a:t> </a:t>
            </a:r>
            <a:r>
              <a:rPr dirty="0" sz="3750" spc="-455" b="1">
                <a:latin typeface="Trebuchet MS"/>
                <a:cs typeface="Trebuchet MS"/>
              </a:rPr>
              <a:t>cunhado,</a:t>
            </a:r>
            <a:r>
              <a:rPr dirty="0" sz="3750" spc="270" b="1">
                <a:latin typeface="Trebuchet MS"/>
                <a:cs typeface="Trebuchet MS"/>
              </a:rPr>
              <a:t> </a:t>
            </a:r>
            <a:r>
              <a:rPr dirty="0" sz="3750" spc="-380" b="1">
                <a:latin typeface="Trebuchet MS"/>
                <a:cs typeface="Trebuchet MS"/>
              </a:rPr>
              <a:t>etc.).</a:t>
            </a:r>
            <a:endParaRPr sz="37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430520" marR="5080" indent="-3027680">
              <a:lnSpc>
                <a:spcPct val="114700"/>
              </a:lnSpc>
              <a:spcBef>
                <a:spcPts val="95"/>
              </a:spcBef>
            </a:pPr>
            <a:r>
              <a:rPr dirty="0" sz="4850" spc="-815"/>
              <a:t>EXISTEM</a:t>
            </a:r>
            <a:r>
              <a:rPr dirty="0" sz="4850" spc="-90"/>
              <a:t> </a:t>
            </a:r>
            <a:r>
              <a:rPr dirty="0" sz="4850" spc="-869"/>
              <a:t>DUAS</a:t>
            </a:r>
            <a:r>
              <a:rPr dirty="0" sz="4850" spc="-75"/>
              <a:t> </a:t>
            </a:r>
            <a:r>
              <a:rPr dirty="0" sz="4850" spc="-785"/>
              <a:t>MODALIDADES</a:t>
            </a:r>
            <a:r>
              <a:rPr dirty="0" sz="4850" spc="-80"/>
              <a:t> </a:t>
            </a:r>
            <a:r>
              <a:rPr dirty="0" sz="4850" spc="-880"/>
              <a:t>DE</a:t>
            </a:r>
            <a:r>
              <a:rPr dirty="0" sz="4850" spc="-80"/>
              <a:t> </a:t>
            </a:r>
            <a:r>
              <a:rPr dirty="0" sz="4850" spc="-710"/>
              <a:t>ABUSO</a:t>
            </a:r>
            <a:r>
              <a:rPr dirty="0" sz="4850" spc="-80"/>
              <a:t> </a:t>
            </a:r>
            <a:r>
              <a:rPr dirty="0" sz="4850" spc="-880"/>
              <a:t>SEXUAL</a:t>
            </a:r>
            <a:r>
              <a:rPr dirty="0" sz="4850" spc="-75"/>
              <a:t> </a:t>
            </a:r>
            <a:r>
              <a:rPr dirty="0" sz="4850" spc="-830"/>
              <a:t>CONTRA </a:t>
            </a:r>
            <a:r>
              <a:rPr dirty="0" sz="4850" spc="-800"/>
              <a:t>CRIANÇAS</a:t>
            </a:r>
            <a:r>
              <a:rPr dirty="0" sz="4850" spc="-85"/>
              <a:t> </a:t>
            </a:r>
            <a:r>
              <a:rPr dirty="0" sz="4850" spc="-860"/>
              <a:t>E</a:t>
            </a:r>
            <a:r>
              <a:rPr dirty="0" sz="4850" spc="-75"/>
              <a:t> </a:t>
            </a:r>
            <a:r>
              <a:rPr dirty="0" sz="4850" spc="-775"/>
              <a:t>ADOLESCENTES:</a:t>
            </a:r>
            <a:endParaRPr sz="4850"/>
          </a:p>
        </p:txBody>
      </p:sp>
      <p:sp>
        <p:nvSpPr>
          <p:cNvPr id="9" name="object 9" descr=""/>
          <p:cNvSpPr txBox="1"/>
          <p:nvPr/>
        </p:nvSpPr>
        <p:spPr>
          <a:xfrm>
            <a:off x="7792876" y="9879920"/>
            <a:ext cx="6421120" cy="231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50" spc="-215" b="1">
                <a:latin typeface="Trebuchet MS"/>
                <a:cs typeface="Trebuchet MS"/>
              </a:rPr>
              <a:t>Fonte:</a:t>
            </a:r>
            <a:r>
              <a:rPr dirty="0" sz="1350" spc="90" b="1">
                <a:latin typeface="Trebuchet MS"/>
                <a:cs typeface="Trebuchet MS"/>
              </a:rPr>
              <a:t>  </a:t>
            </a:r>
            <a:r>
              <a:rPr dirty="0" sz="1350" spc="-210" b="1">
                <a:latin typeface="Trebuchet MS"/>
                <a:cs typeface="Trebuchet MS"/>
              </a:rPr>
              <a:t>https://</a:t>
            </a:r>
            <a:r>
              <a:rPr dirty="0" sz="1350" spc="-210" b="1">
                <a:latin typeface="Trebuchet MS"/>
                <a:cs typeface="Trebuchet MS"/>
                <a:hlinkClick r:id="rId5"/>
              </a:rPr>
              <a:t>www.defensoria.se.def.br/wp-</a:t>
            </a:r>
            <a:r>
              <a:rPr dirty="0" sz="1350" spc="-190" b="1">
                <a:latin typeface="Trebuchet MS"/>
                <a:cs typeface="Trebuchet MS"/>
                <a:hlinkClick r:id="rId5"/>
              </a:rPr>
              <a:t>content/uploads/2021/05/CARTULhA-</a:t>
            </a:r>
            <a:r>
              <a:rPr dirty="0" sz="1350" spc="-225" b="1">
                <a:latin typeface="Trebuchet MS"/>
                <a:cs typeface="Trebuchet MS"/>
                <a:hlinkClick r:id="rId5"/>
              </a:rPr>
              <a:t>COMPLETA-</a:t>
            </a:r>
            <a:r>
              <a:rPr dirty="0" sz="1350" spc="-175" b="1">
                <a:latin typeface="Trebuchet MS"/>
                <a:cs typeface="Trebuchet MS"/>
                <a:hlinkClick r:id="rId5"/>
              </a:rPr>
              <a:t>EM-</a:t>
            </a:r>
            <a:r>
              <a:rPr dirty="0" sz="1350" spc="-200" b="1">
                <a:latin typeface="Trebuchet MS"/>
                <a:cs typeface="Trebuchet MS"/>
                <a:hlinkClick r:id="rId5"/>
              </a:rPr>
              <a:t>PDF-</a:t>
            </a:r>
            <a:r>
              <a:rPr dirty="0" sz="1350" spc="-40" b="1">
                <a:latin typeface="Trebuchet MS"/>
                <a:cs typeface="Trebuchet MS"/>
                <a:hlinkClick r:id="rId5"/>
              </a:rPr>
              <a:t>1.pdf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6139" y="870349"/>
            <a:ext cx="1773966" cy="188575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94898" y="307111"/>
            <a:ext cx="476884" cy="441325"/>
          </a:xfrm>
          <a:custGeom>
            <a:avLst/>
            <a:gdLst/>
            <a:ahLst/>
            <a:cxnLst/>
            <a:rect l="l" t="t" r="r" b="b"/>
            <a:pathLst>
              <a:path w="476884" h="441325">
                <a:moveTo>
                  <a:pt x="451818" y="440697"/>
                </a:moveTo>
                <a:lnTo>
                  <a:pt x="440211" y="423604"/>
                </a:lnTo>
                <a:lnTo>
                  <a:pt x="428543" y="406706"/>
                </a:lnTo>
                <a:lnTo>
                  <a:pt x="416745" y="390032"/>
                </a:lnTo>
                <a:lnTo>
                  <a:pt x="404751" y="373613"/>
                </a:lnTo>
                <a:lnTo>
                  <a:pt x="428171" y="356079"/>
                </a:lnTo>
                <a:lnTo>
                  <a:pt x="440544" y="372835"/>
                </a:lnTo>
                <a:lnTo>
                  <a:pt x="452720" y="389860"/>
                </a:lnTo>
                <a:lnTo>
                  <a:pt x="464656" y="407085"/>
                </a:lnTo>
                <a:lnTo>
                  <a:pt x="476309" y="424444"/>
                </a:lnTo>
                <a:lnTo>
                  <a:pt x="451818" y="440697"/>
                </a:lnTo>
                <a:close/>
              </a:path>
              <a:path w="476884" h="441325">
                <a:moveTo>
                  <a:pt x="372210" y="331960"/>
                </a:moveTo>
                <a:lnTo>
                  <a:pt x="359103" y="316196"/>
                </a:lnTo>
                <a:lnTo>
                  <a:pt x="345767" y="300591"/>
                </a:lnTo>
                <a:lnTo>
                  <a:pt x="332248" y="285240"/>
                </a:lnTo>
                <a:lnTo>
                  <a:pt x="318590" y="270237"/>
                </a:lnTo>
                <a:lnTo>
                  <a:pt x="340166" y="250277"/>
                </a:lnTo>
                <a:lnTo>
                  <a:pt x="354144" y="265664"/>
                </a:lnTo>
                <a:lnTo>
                  <a:pt x="367955" y="281360"/>
                </a:lnTo>
                <a:lnTo>
                  <a:pt x="381583" y="297337"/>
                </a:lnTo>
                <a:lnTo>
                  <a:pt x="395014" y="313569"/>
                </a:lnTo>
                <a:lnTo>
                  <a:pt x="372210" y="331960"/>
                </a:lnTo>
                <a:close/>
              </a:path>
              <a:path w="476884" h="441325">
                <a:moveTo>
                  <a:pt x="281939" y="232541"/>
                </a:moveTo>
                <a:lnTo>
                  <a:pt x="267223" y="218203"/>
                </a:lnTo>
                <a:lnTo>
                  <a:pt x="252227" y="204108"/>
                </a:lnTo>
                <a:lnTo>
                  <a:pt x="236941" y="190326"/>
                </a:lnTo>
                <a:lnTo>
                  <a:pt x="221351" y="176926"/>
                </a:lnTo>
                <a:lnTo>
                  <a:pt x="240507" y="154852"/>
                </a:lnTo>
                <a:lnTo>
                  <a:pt x="256088" y="168575"/>
                </a:lnTo>
                <a:lnTo>
                  <a:pt x="271460" y="182636"/>
                </a:lnTo>
                <a:lnTo>
                  <a:pt x="286510" y="196928"/>
                </a:lnTo>
                <a:lnTo>
                  <a:pt x="301126" y="211345"/>
                </a:lnTo>
                <a:lnTo>
                  <a:pt x="281939" y="232541"/>
                </a:lnTo>
                <a:close/>
              </a:path>
              <a:path w="476884" h="441325">
                <a:moveTo>
                  <a:pt x="181336" y="143598"/>
                </a:moveTo>
                <a:lnTo>
                  <a:pt x="165154" y="130988"/>
                </a:lnTo>
                <a:lnTo>
                  <a:pt x="148762" y="118674"/>
                </a:lnTo>
                <a:lnTo>
                  <a:pt x="132218" y="106723"/>
                </a:lnTo>
                <a:lnTo>
                  <a:pt x="115580" y="95201"/>
                </a:lnTo>
                <a:lnTo>
                  <a:pt x="131998" y="70292"/>
                </a:lnTo>
                <a:lnTo>
                  <a:pt x="149025" y="82109"/>
                </a:lnTo>
                <a:lnTo>
                  <a:pt x="165915" y="94344"/>
                </a:lnTo>
                <a:lnTo>
                  <a:pt x="182737" y="106966"/>
                </a:lnTo>
                <a:lnTo>
                  <a:pt x="199557" y="119945"/>
                </a:lnTo>
                <a:lnTo>
                  <a:pt x="181336" y="143598"/>
                </a:lnTo>
                <a:close/>
              </a:path>
              <a:path w="476884" h="441325">
                <a:moveTo>
                  <a:pt x="71307" y="65834"/>
                </a:moveTo>
                <a:lnTo>
                  <a:pt x="53506" y="55498"/>
                </a:lnTo>
                <a:lnTo>
                  <a:pt x="35628" y="45343"/>
                </a:lnTo>
                <a:lnTo>
                  <a:pt x="17763" y="35545"/>
                </a:lnTo>
                <a:lnTo>
                  <a:pt x="0" y="26280"/>
                </a:lnTo>
                <a:lnTo>
                  <a:pt x="13731" y="0"/>
                </a:lnTo>
                <a:lnTo>
                  <a:pt x="32028" y="9441"/>
                </a:lnTo>
                <a:lnTo>
                  <a:pt x="50400" y="19484"/>
                </a:lnTo>
                <a:lnTo>
                  <a:pt x="68794" y="30131"/>
                </a:lnTo>
                <a:lnTo>
                  <a:pt x="87155" y="41384"/>
                </a:lnTo>
                <a:lnTo>
                  <a:pt x="71307" y="658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0070" y="273430"/>
            <a:ext cx="1874520" cy="1236980"/>
          </a:xfrm>
          <a:custGeom>
            <a:avLst/>
            <a:gdLst/>
            <a:ahLst/>
            <a:cxnLst/>
            <a:rect l="l" t="t" r="r" b="b"/>
            <a:pathLst>
              <a:path w="1874520" h="1236980">
                <a:moveTo>
                  <a:pt x="48653" y="10972"/>
                </a:moveTo>
                <a:lnTo>
                  <a:pt x="38735" y="6794"/>
                </a:lnTo>
                <a:lnTo>
                  <a:pt x="28714" y="2870"/>
                </a:lnTo>
                <a:lnTo>
                  <a:pt x="20789" y="0"/>
                </a:lnTo>
                <a:lnTo>
                  <a:pt x="6997" y="482"/>
                </a:lnTo>
                <a:lnTo>
                  <a:pt x="0" y="23825"/>
                </a:lnTo>
                <a:lnTo>
                  <a:pt x="9753" y="27216"/>
                </a:lnTo>
                <a:lnTo>
                  <a:pt x="21424" y="31559"/>
                </a:lnTo>
                <a:lnTo>
                  <a:pt x="37147" y="37896"/>
                </a:lnTo>
                <a:lnTo>
                  <a:pt x="48653" y="10972"/>
                </a:lnTo>
                <a:close/>
              </a:path>
              <a:path w="1874520" h="1236980">
                <a:moveTo>
                  <a:pt x="635266" y="582155"/>
                </a:moveTo>
                <a:lnTo>
                  <a:pt x="611174" y="539038"/>
                </a:lnTo>
                <a:lnTo>
                  <a:pt x="589978" y="502996"/>
                </a:lnTo>
                <a:lnTo>
                  <a:pt x="565023" y="518528"/>
                </a:lnTo>
                <a:lnTo>
                  <a:pt x="570242" y="527253"/>
                </a:lnTo>
                <a:lnTo>
                  <a:pt x="575437" y="536028"/>
                </a:lnTo>
                <a:lnTo>
                  <a:pt x="597763" y="575411"/>
                </a:lnTo>
                <a:lnTo>
                  <a:pt x="609549" y="596988"/>
                </a:lnTo>
                <a:lnTo>
                  <a:pt x="635266" y="582155"/>
                </a:lnTo>
                <a:close/>
              </a:path>
              <a:path w="1874520" h="1236980">
                <a:moveTo>
                  <a:pt x="711542" y="725449"/>
                </a:moveTo>
                <a:lnTo>
                  <a:pt x="668070" y="643737"/>
                </a:lnTo>
                <a:lnTo>
                  <a:pt x="642315" y="657542"/>
                </a:lnTo>
                <a:lnTo>
                  <a:pt x="685647" y="739114"/>
                </a:lnTo>
                <a:lnTo>
                  <a:pt x="711542" y="725449"/>
                </a:lnTo>
                <a:close/>
              </a:path>
              <a:path w="1874520" h="1236980">
                <a:moveTo>
                  <a:pt x="781634" y="850938"/>
                </a:moveTo>
                <a:lnTo>
                  <a:pt x="771677" y="833996"/>
                </a:lnTo>
                <a:lnTo>
                  <a:pt x="761352" y="815987"/>
                </a:lnTo>
                <a:lnTo>
                  <a:pt x="750531" y="796696"/>
                </a:lnTo>
                <a:lnTo>
                  <a:pt x="739127" y="775931"/>
                </a:lnTo>
                <a:lnTo>
                  <a:pt x="713384" y="790028"/>
                </a:lnTo>
                <a:lnTo>
                  <a:pt x="724839" y="810869"/>
                </a:lnTo>
                <a:lnTo>
                  <a:pt x="735774" y="830351"/>
                </a:lnTo>
                <a:lnTo>
                  <a:pt x="746264" y="848639"/>
                </a:lnTo>
                <a:lnTo>
                  <a:pt x="756361" y="865898"/>
                </a:lnTo>
                <a:lnTo>
                  <a:pt x="781634" y="850938"/>
                </a:lnTo>
                <a:close/>
              </a:path>
              <a:path w="1874520" h="1236980">
                <a:moveTo>
                  <a:pt x="860298" y="970559"/>
                </a:moveTo>
                <a:lnTo>
                  <a:pt x="848118" y="954176"/>
                </a:lnTo>
                <a:lnTo>
                  <a:pt x="835952" y="937082"/>
                </a:lnTo>
                <a:lnTo>
                  <a:pt x="823722" y="919162"/>
                </a:lnTo>
                <a:lnTo>
                  <a:pt x="811364" y="900315"/>
                </a:lnTo>
                <a:lnTo>
                  <a:pt x="786701" y="915847"/>
                </a:lnTo>
                <a:lnTo>
                  <a:pt x="799376" y="934859"/>
                </a:lnTo>
                <a:lnTo>
                  <a:pt x="811885" y="953084"/>
                </a:lnTo>
                <a:lnTo>
                  <a:pt x="824344" y="970559"/>
                </a:lnTo>
                <a:lnTo>
                  <a:pt x="836853" y="987361"/>
                </a:lnTo>
                <a:lnTo>
                  <a:pt x="860298" y="970559"/>
                </a:lnTo>
                <a:close/>
              </a:path>
              <a:path w="1874520" h="1236980">
                <a:moveTo>
                  <a:pt x="955814" y="1073023"/>
                </a:moveTo>
                <a:lnTo>
                  <a:pt x="940104" y="1058837"/>
                </a:lnTo>
                <a:lnTo>
                  <a:pt x="924890" y="1044143"/>
                </a:lnTo>
                <a:lnTo>
                  <a:pt x="910170" y="1028954"/>
                </a:lnTo>
                <a:lnTo>
                  <a:pt x="895959" y="1013269"/>
                </a:lnTo>
                <a:lnTo>
                  <a:pt x="873925" y="1032662"/>
                </a:lnTo>
                <a:lnTo>
                  <a:pt x="888796" y="1049083"/>
                </a:lnTo>
                <a:lnTo>
                  <a:pt x="904214" y="1064958"/>
                </a:lnTo>
                <a:lnTo>
                  <a:pt x="920165" y="1080300"/>
                </a:lnTo>
                <a:lnTo>
                  <a:pt x="936650" y="1095095"/>
                </a:lnTo>
                <a:lnTo>
                  <a:pt x="955814" y="1073023"/>
                </a:lnTo>
                <a:close/>
              </a:path>
              <a:path w="1874520" h="1236980">
                <a:moveTo>
                  <a:pt x="1072413" y="1149959"/>
                </a:moveTo>
                <a:lnTo>
                  <a:pt x="1053604" y="1140434"/>
                </a:lnTo>
                <a:lnTo>
                  <a:pt x="1035240" y="1130160"/>
                </a:lnTo>
                <a:lnTo>
                  <a:pt x="1017308" y="1119136"/>
                </a:lnTo>
                <a:lnTo>
                  <a:pt x="999820" y="1107376"/>
                </a:lnTo>
                <a:lnTo>
                  <a:pt x="982929" y="1131430"/>
                </a:lnTo>
                <a:lnTo>
                  <a:pt x="1001445" y="1143825"/>
                </a:lnTo>
                <a:lnTo>
                  <a:pt x="1020406" y="1155446"/>
                </a:lnTo>
                <a:lnTo>
                  <a:pt x="1039825" y="1166291"/>
                </a:lnTo>
                <a:lnTo>
                  <a:pt x="1059700" y="1176350"/>
                </a:lnTo>
                <a:lnTo>
                  <a:pt x="1072413" y="1149959"/>
                </a:lnTo>
                <a:close/>
              </a:path>
              <a:path w="1874520" h="1236980">
                <a:moveTo>
                  <a:pt x="1204849" y="1193965"/>
                </a:moveTo>
                <a:lnTo>
                  <a:pt x="1184198" y="1189418"/>
                </a:lnTo>
                <a:lnTo>
                  <a:pt x="1163751" y="1184148"/>
                </a:lnTo>
                <a:lnTo>
                  <a:pt x="1143495" y="1178166"/>
                </a:lnTo>
                <a:lnTo>
                  <a:pt x="1123442" y="1171473"/>
                </a:lnTo>
                <a:lnTo>
                  <a:pt x="1113561" y="1199083"/>
                </a:lnTo>
                <a:lnTo>
                  <a:pt x="1134618" y="1206068"/>
                </a:lnTo>
                <a:lnTo>
                  <a:pt x="1155865" y="1212354"/>
                </a:lnTo>
                <a:lnTo>
                  <a:pt x="1177315" y="1217904"/>
                </a:lnTo>
                <a:lnTo>
                  <a:pt x="1198968" y="1222756"/>
                </a:lnTo>
                <a:lnTo>
                  <a:pt x="1204849" y="1193965"/>
                </a:lnTo>
                <a:close/>
              </a:path>
              <a:path w="1874520" h="1236980">
                <a:moveTo>
                  <a:pt x="1344904" y="1208963"/>
                </a:moveTo>
                <a:lnTo>
                  <a:pt x="1323619" y="1208278"/>
                </a:lnTo>
                <a:lnTo>
                  <a:pt x="1302372" y="1207058"/>
                </a:lnTo>
                <a:lnTo>
                  <a:pt x="1281163" y="1205306"/>
                </a:lnTo>
                <a:lnTo>
                  <a:pt x="1259979" y="1203007"/>
                </a:lnTo>
                <a:lnTo>
                  <a:pt x="1256474" y="1232446"/>
                </a:lnTo>
                <a:lnTo>
                  <a:pt x="1277899" y="1234744"/>
                </a:lnTo>
                <a:lnTo>
                  <a:pt x="1299768" y="1236535"/>
                </a:lnTo>
                <a:lnTo>
                  <a:pt x="1304912" y="1236827"/>
                </a:lnTo>
                <a:lnTo>
                  <a:pt x="1344663" y="1235430"/>
                </a:lnTo>
                <a:lnTo>
                  <a:pt x="1344663" y="1234948"/>
                </a:lnTo>
                <a:lnTo>
                  <a:pt x="1344688" y="1232395"/>
                </a:lnTo>
                <a:lnTo>
                  <a:pt x="1344904" y="1208963"/>
                </a:lnTo>
                <a:close/>
              </a:path>
              <a:path w="1874520" h="1236980">
                <a:moveTo>
                  <a:pt x="1490662" y="1230287"/>
                </a:moveTo>
                <a:lnTo>
                  <a:pt x="1487881" y="1202601"/>
                </a:lnTo>
                <a:lnTo>
                  <a:pt x="1466634" y="1204595"/>
                </a:lnTo>
                <a:lnTo>
                  <a:pt x="1445666" y="1206195"/>
                </a:lnTo>
                <a:lnTo>
                  <a:pt x="1425041" y="1207439"/>
                </a:lnTo>
                <a:lnTo>
                  <a:pt x="1402346" y="1208405"/>
                </a:lnTo>
                <a:lnTo>
                  <a:pt x="1403223" y="1233360"/>
                </a:lnTo>
                <a:lnTo>
                  <a:pt x="1490662" y="1230287"/>
                </a:lnTo>
                <a:close/>
              </a:path>
              <a:path w="1874520" h="1236980">
                <a:moveTo>
                  <a:pt x="1634020" y="1210945"/>
                </a:moveTo>
                <a:lnTo>
                  <a:pt x="1628597" y="1181823"/>
                </a:lnTo>
                <a:lnTo>
                  <a:pt x="1606956" y="1185824"/>
                </a:lnTo>
                <a:lnTo>
                  <a:pt x="1585556" y="1189507"/>
                </a:lnTo>
                <a:lnTo>
                  <a:pt x="1564474" y="1192885"/>
                </a:lnTo>
                <a:lnTo>
                  <a:pt x="1543786" y="1195946"/>
                </a:lnTo>
                <a:lnTo>
                  <a:pt x="1547507" y="1222425"/>
                </a:lnTo>
                <a:lnTo>
                  <a:pt x="1547876" y="1224673"/>
                </a:lnTo>
                <a:lnTo>
                  <a:pt x="1568805" y="1221676"/>
                </a:lnTo>
                <a:lnTo>
                  <a:pt x="1590192" y="1218336"/>
                </a:lnTo>
                <a:lnTo>
                  <a:pt x="1634020" y="1210945"/>
                </a:lnTo>
                <a:close/>
              </a:path>
              <a:path w="1874520" h="1236980">
                <a:moveTo>
                  <a:pt x="1775663" y="1179423"/>
                </a:moveTo>
                <a:lnTo>
                  <a:pt x="1768335" y="1150366"/>
                </a:lnTo>
                <a:lnTo>
                  <a:pt x="1725930" y="1160716"/>
                </a:lnTo>
                <a:lnTo>
                  <a:pt x="1705038" y="1165517"/>
                </a:lnTo>
                <a:lnTo>
                  <a:pt x="1684464" y="1170038"/>
                </a:lnTo>
                <a:lnTo>
                  <a:pt x="1689900" y="1195146"/>
                </a:lnTo>
                <a:lnTo>
                  <a:pt x="1690763" y="1198981"/>
                </a:lnTo>
                <a:lnTo>
                  <a:pt x="1711490" y="1194384"/>
                </a:lnTo>
                <a:lnTo>
                  <a:pt x="1775663" y="1179423"/>
                </a:lnTo>
                <a:close/>
              </a:path>
              <a:path w="1874520" h="1236980">
                <a:moveTo>
                  <a:pt x="1873935" y="1152359"/>
                </a:moveTo>
                <a:lnTo>
                  <a:pt x="1865769" y="1124216"/>
                </a:lnTo>
                <a:lnTo>
                  <a:pt x="1824266" y="1135938"/>
                </a:lnTo>
                <a:lnTo>
                  <a:pt x="1832000" y="1164107"/>
                </a:lnTo>
                <a:lnTo>
                  <a:pt x="1873935" y="1152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3796" y="3292314"/>
            <a:ext cx="3067049" cy="82867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841" y="4296504"/>
            <a:ext cx="5320492" cy="589561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430520" marR="5080" indent="-3027680">
              <a:lnSpc>
                <a:spcPct val="114700"/>
              </a:lnSpc>
              <a:spcBef>
                <a:spcPts val="95"/>
              </a:spcBef>
            </a:pPr>
            <a:r>
              <a:rPr dirty="0" sz="4850" spc="-815"/>
              <a:t>EXISTEM</a:t>
            </a:r>
            <a:r>
              <a:rPr dirty="0" sz="4850" spc="-90"/>
              <a:t> </a:t>
            </a:r>
            <a:r>
              <a:rPr dirty="0" sz="4850" spc="-869"/>
              <a:t>DUAS</a:t>
            </a:r>
            <a:r>
              <a:rPr dirty="0" sz="4850" spc="-75"/>
              <a:t> </a:t>
            </a:r>
            <a:r>
              <a:rPr dirty="0" sz="4850" spc="-785"/>
              <a:t>MODALIDADES</a:t>
            </a:r>
            <a:r>
              <a:rPr dirty="0" sz="4850" spc="-80"/>
              <a:t> </a:t>
            </a:r>
            <a:r>
              <a:rPr dirty="0" sz="4850" spc="-880"/>
              <a:t>DE</a:t>
            </a:r>
            <a:r>
              <a:rPr dirty="0" sz="4850" spc="-80"/>
              <a:t> </a:t>
            </a:r>
            <a:r>
              <a:rPr dirty="0" sz="4850" spc="-710"/>
              <a:t>ABUSO</a:t>
            </a:r>
            <a:r>
              <a:rPr dirty="0" sz="4850" spc="-80"/>
              <a:t> </a:t>
            </a:r>
            <a:r>
              <a:rPr dirty="0" sz="4850" spc="-880"/>
              <a:t>SEXUAL</a:t>
            </a:r>
            <a:r>
              <a:rPr dirty="0" sz="4850" spc="-75"/>
              <a:t> </a:t>
            </a:r>
            <a:r>
              <a:rPr dirty="0" sz="4850" spc="-830"/>
              <a:t>CONTRA </a:t>
            </a:r>
            <a:r>
              <a:rPr dirty="0" sz="4850" spc="-800"/>
              <a:t>CRIANÇAS</a:t>
            </a:r>
            <a:r>
              <a:rPr dirty="0" sz="4850" spc="-85"/>
              <a:t> </a:t>
            </a:r>
            <a:r>
              <a:rPr dirty="0" sz="4850" spc="-860"/>
              <a:t>E</a:t>
            </a:r>
            <a:r>
              <a:rPr dirty="0" sz="4850" spc="-75"/>
              <a:t> </a:t>
            </a:r>
            <a:r>
              <a:rPr dirty="0" sz="4850" spc="-775"/>
              <a:t>ADOLESCENTES:</a:t>
            </a:r>
            <a:endParaRPr sz="4850"/>
          </a:p>
        </p:txBody>
      </p:sp>
      <p:sp>
        <p:nvSpPr>
          <p:cNvPr id="8" name="object 8" descr=""/>
          <p:cNvSpPr txBox="1"/>
          <p:nvPr/>
        </p:nvSpPr>
        <p:spPr>
          <a:xfrm>
            <a:off x="6214776" y="3244033"/>
            <a:ext cx="11413490" cy="689165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10"/>
              </a:spcBef>
            </a:pPr>
            <a:r>
              <a:rPr dirty="0" sz="3750" spc="-540" b="1">
                <a:latin typeface="Trebuchet MS"/>
                <a:cs typeface="Trebuchet MS"/>
              </a:rPr>
              <a:t>EXTRAFAMILIAR</a:t>
            </a:r>
            <a:r>
              <a:rPr dirty="0" sz="3750" spc="-10" b="1">
                <a:latin typeface="Trebuchet MS"/>
                <a:cs typeface="Trebuchet MS"/>
              </a:rPr>
              <a:t>  </a:t>
            </a:r>
            <a:r>
              <a:rPr dirty="0" sz="3750" spc="65" b="1">
                <a:latin typeface="Trebuchet MS"/>
                <a:cs typeface="Trebuchet MS"/>
              </a:rPr>
              <a:t>-</a:t>
            </a:r>
            <a:r>
              <a:rPr dirty="0" sz="3750" spc="330" b="1">
                <a:latin typeface="Trebuchet MS"/>
                <a:cs typeface="Trebuchet MS"/>
              </a:rPr>
              <a:t>   </a:t>
            </a:r>
            <a:r>
              <a:rPr dirty="0" sz="3750" b="1">
                <a:latin typeface="Trebuchet MS"/>
                <a:cs typeface="Trebuchet MS"/>
              </a:rPr>
              <a:t>O</a:t>
            </a:r>
            <a:r>
              <a:rPr dirty="0" sz="3750" spc="-5" b="1">
                <a:latin typeface="Trebuchet MS"/>
                <a:cs typeface="Trebuchet MS"/>
              </a:rPr>
              <a:t>  </a:t>
            </a:r>
            <a:r>
              <a:rPr dirty="0" sz="3750" spc="-375" b="1">
                <a:latin typeface="Trebuchet MS"/>
                <a:cs typeface="Trebuchet MS"/>
              </a:rPr>
              <a:t>agressor</a:t>
            </a:r>
            <a:r>
              <a:rPr dirty="0" sz="3750" spc="5" b="1">
                <a:latin typeface="Trebuchet MS"/>
                <a:cs typeface="Trebuchet MS"/>
              </a:rPr>
              <a:t>  </a:t>
            </a:r>
            <a:r>
              <a:rPr dirty="0" sz="3750" spc="-840" b="1">
                <a:latin typeface="Trebuchet MS"/>
                <a:cs typeface="Trebuchet MS"/>
              </a:rPr>
              <a:t>é</a:t>
            </a:r>
            <a:r>
              <a:rPr dirty="0" sz="3750" b="1">
                <a:latin typeface="Trebuchet MS"/>
                <a:cs typeface="Trebuchet MS"/>
              </a:rPr>
              <a:t>  </a:t>
            </a:r>
            <a:r>
              <a:rPr dirty="0" sz="3750" spc="-750" b="1">
                <a:latin typeface="Trebuchet MS"/>
                <a:cs typeface="Trebuchet MS"/>
              </a:rPr>
              <a:t>uma</a:t>
            </a:r>
            <a:r>
              <a:rPr dirty="0" sz="3750" b="1">
                <a:latin typeface="Trebuchet MS"/>
                <a:cs typeface="Trebuchet MS"/>
              </a:rPr>
              <a:t>  </a:t>
            </a:r>
            <a:r>
              <a:rPr dirty="0" sz="3750" spc="-425" b="1">
                <a:latin typeface="Trebuchet MS"/>
                <a:cs typeface="Trebuchet MS"/>
              </a:rPr>
              <a:t>pessoa</a:t>
            </a:r>
            <a:r>
              <a:rPr dirty="0" sz="3750" spc="5" b="1">
                <a:latin typeface="Trebuchet MS"/>
                <a:cs typeface="Trebuchet MS"/>
              </a:rPr>
              <a:t>  </a:t>
            </a:r>
            <a:r>
              <a:rPr dirty="0" sz="3750" spc="-480" b="1">
                <a:latin typeface="Trebuchet MS"/>
                <a:cs typeface="Trebuchet MS"/>
              </a:rPr>
              <a:t>conhecida</a:t>
            </a:r>
            <a:r>
              <a:rPr dirty="0" sz="3750" b="1">
                <a:latin typeface="Trebuchet MS"/>
                <a:cs typeface="Trebuchet MS"/>
              </a:rPr>
              <a:t>  </a:t>
            </a:r>
            <a:r>
              <a:rPr dirty="0" sz="3750" spc="-375" b="1">
                <a:latin typeface="Trebuchet MS"/>
                <a:cs typeface="Trebuchet MS"/>
              </a:rPr>
              <a:t>ou</a:t>
            </a:r>
            <a:endParaRPr sz="3750">
              <a:latin typeface="Trebuchet MS"/>
              <a:cs typeface="Trebuchet MS"/>
            </a:endParaRPr>
          </a:p>
          <a:p>
            <a:pPr algn="just" marL="12700" marR="5080">
              <a:lnSpc>
                <a:spcPct val="208300"/>
              </a:lnSpc>
            </a:pPr>
            <a:r>
              <a:rPr dirty="0" sz="3750" spc="-490" b="1">
                <a:latin typeface="Trebuchet MS"/>
                <a:cs typeface="Trebuchet MS"/>
              </a:rPr>
              <a:t>desconhecida</a:t>
            </a:r>
            <a:r>
              <a:rPr dirty="0" sz="3750" spc="795" b="1">
                <a:latin typeface="Trebuchet MS"/>
                <a:cs typeface="Trebuchet MS"/>
              </a:rPr>
              <a:t>  </a:t>
            </a:r>
            <a:r>
              <a:rPr dirty="0" sz="3750" spc="-615" b="1">
                <a:latin typeface="Trebuchet MS"/>
                <a:cs typeface="Trebuchet MS"/>
              </a:rPr>
              <a:t>da</a:t>
            </a:r>
            <a:r>
              <a:rPr dirty="0" sz="3750" spc="805" b="1">
                <a:latin typeface="Trebuchet MS"/>
                <a:cs typeface="Trebuchet MS"/>
              </a:rPr>
              <a:t>  </a:t>
            </a:r>
            <a:r>
              <a:rPr dirty="0" sz="3750" spc="-500" b="1">
                <a:latin typeface="Trebuchet MS"/>
                <a:cs typeface="Trebuchet MS"/>
              </a:rPr>
              <a:t>vítima</a:t>
            </a:r>
            <a:r>
              <a:rPr dirty="0" sz="3750" spc="800" b="1">
                <a:latin typeface="Trebuchet MS"/>
                <a:cs typeface="Trebuchet MS"/>
              </a:rPr>
              <a:t>  </a:t>
            </a:r>
            <a:r>
              <a:rPr dirty="0" sz="3750" spc="-840" b="1">
                <a:latin typeface="Trebuchet MS"/>
                <a:cs typeface="Trebuchet MS"/>
              </a:rPr>
              <a:t>e</a:t>
            </a:r>
            <a:r>
              <a:rPr dirty="0" sz="3750" spc="805" b="1">
                <a:latin typeface="Trebuchet MS"/>
                <a:cs typeface="Trebuchet MS"/>
              </a:rPr>
              <a:t>  </a:t>
            </a:r>
            <a:r>
              <a:rPr dirty="0" sz="3750" spc="-565" b="1">
                <a:latin typeface="Trebuchet MS"/>
                <a:cs typeface="Trebuchet MS"/>
              </a:rPr>
              <a:t>que</a:t>
            </a:r>
            <a:r>
              <a:rPr dirty="0" sz="3750" spc="805" b="1">
                <a:latin typeface="Trebuchet MS"/>
                <a:cs typeface="Trebuchet MS"/>
              </a:rPr>
              <a:t>  </a:t>
            </a:r>
            <a:r>
              <a:rPr dirty="0" sz="3750" spc="-515" b="1">
                <a:latin typeface="Trebuchet MS"/>
                <a:cs typeface="Trebuchet MS"/>
              </a:rPr>
              <a:t>busca</a:t>
            </a:r>
            <a:r>
              <a:rPr dirty="0" sz="3750" spc="805" b="1">
                <a:latin typeface="Trebuchet MS"/>
                <a:cs typeface="Trebuchet MS"/>
              </a:rPr>
              <a:t>  </a:t>
            </a:r>
            <a:r>
              <a:rPr dirty="0" sz="3750" spc="-420" b="1">
                <a:latin typeface="Trebuchet MS"/>
                <a:cs typeface="Trebuchet MS"/>
              </a:rPr>
              <a:t>obter</a:t>
            </a:r>
            <a:r>
              <a:rPr dirty="0" sz="3750" spc="805" b="1">
                <a:latin typeface="Trebuchet MS"/>
                <a:cs typeface="Trebuchet MS"/>
              </a:rPr>
              <a:t>  </a:t>
            </a:r>
            <a:r>
              <a:rPr dirty="0" sz="3750" spc="-580" b="1">
                <a:latin typeface="Trebuchet MS"/>
                <a:cs typeface="Trebuchet MS"/>
              </a:rPr>
              <a:t>vantagem </a:t>
            </a:r>
            <a:r>
              <a:rPr dirty="0" sz="3750" spc="-400" b="1">
                <a:latin typeface="Trebuchet MS"/>
                <a:cs typeface="Trebuchet MS"/>
              </a:rPr>
              <a:t>psicoemocional</a:t>
            </a:r>
            <a:r>
              <a:rPr dirty="0" sz="3750" spc="530" b="1">
                <a:latin typeface="Trebuchet MS"/>
                <a:cs typeface="Trebuchet MS"/>
              </a:rPr>
              <a:t> </a:t>
            </a:r>
            <a:r>
              <a:rPr dirty="0" sz="3750" spc="-509" b="1">
                <a:latin typeface="Trebuchet MS"/>
                <a:cs typeface="Trebuchet MS"/>
              </a:rPr>
              <a:t>dessa</a:t>
            </a:r>
            <a:r>
              <a:rPr dirty="0" sz="3750" spc="535" b="1">
                <a:latin typeface="Trebuchet MS"/>
                <a:cs typeface="Trebuchet MS"/>
              </a:rPr>
              <a:t> </a:t>
            </a:r>
            <a:r>
              <a:rPr dirty="0" sz="3750" spc="-405" b="1">
                <a:latin typeface="Trebuchet MS"/>
                <a:cs typeface="Trebuchet MS"/>
              </a:rPr>
              <a:t>relação.</a:t>
            </a:r>
            <a:r>
              <a:rPr dirty="0" sz="3750" spc="530" b="1">
                <a:latin typeface="Trebuchet MS"/>
                <a:cs typeface="Trebuchet MS"/>
              </a:rPr>
              <a:t> </a:t>
            </a:r>
            <a:r>
              <a:rPr dirty="0" sz="3750" spc="-345" b="1">
                <a:latin typeface="Trebuchet MS"/>
                <a:cs typeface="Trebuchet MS"/>
              </a:rPr>
              <a:t>Por</a:t>
            </a:r>
            <a:r>
              <a:rPr dirty="0" sz="3750" spc="535" b="1">
                <a:latin typeface="Trebuchet MS"/>
                <a:cs typeface="Trebuchet MS"/>
              </a:rPr>
              <a:t> </a:t>
            </a:r>
            <a:r>
              <a:rPr dirty="0" sz="3750" spc="-525" b="1">
                <a:latin typeface="Trebuchet MS"/>
                <a:cs typeface="Trebuchet MS"/>
              </a:rPr>
              <a:t>exemplo:</a:t>
            </a:r>
            <a:r>
              <a:rPr dirty="0" sz="3750" spc="530" b="1">
                <a:latin typeface="Trebuchet MS"/>
                <a:cs typeface="Trebuchet MS"/>
              </a:rPr>
              <a:t> </a:t>
            </a:r>
            <a:r>
              <a:rPr dirty="0" sz="3750" spc="-400" b="1">
                <a:latin typeface="Trebuchet MS"/>
                <a:cs typeface="Trebuchet MS"/>
              </a:rPr>
              <a:t>amigos,</a:t>
            </a:r>
            <a:r>
              <a:rPr dirty="0" sz="3750" spc="530" b="1">
                <a:latin typeface="Trebuchet MS"/>
                <a:cs typeface="Trebuchet MS"/>
              </a:rPr>
              <a:t> </a:t>
            </a:r>
            <a:r>
              <a:rPr dirty="0" sz="3750" spc="-409" b="1">
                <a:latin typeface="Trebuchet MS"/>
                <a:cs typeface="Trebuchet MS"/>
              </a:rPr>
              <a:t>vizinhos, </a:t>
            </a:r>
            <a:r>
              <a:rPr dirty="0" sz="3750" spc="-350" b="1">
                <a:latin typeface="Trebuchet MS"/>
                <a:cs typeface="Trebuchet MS"/>
              </a:rPr>
              <a:t>professores,</a:t>
            </a:r>
            <a:r>
              <a:rPr dirty="0" sz="3750" spc="430" b="1">
                <a:latin typeface="Trebuchet MS"/>
                <a:cs typeface="Trebuchet MS"/>
              </a:rPr>
              <a:t>   </a:t>
            </a:r>
            <a:r>
              <a:rPr dirty="0" sz="3750" spc="-470" b="1">
                <a:latin typeface="Trebuchet MS"/>
                <a:cs typeface="Trebuchet MS"/>
              </a:rPr>
              <a:t>médicos,</a:t>
            </a:r>
            <a:r>
              <a:rPr dirty="0" sz="3750" spc="430" b="1">
                <a:latin typeface="Trebuchet MS"/>
                <a:cs typeface="Trebuchet MS"/>
              </a:rPr>
              <a:t>   </a:t>
            </a:r>
            <a:r>
              <a:rPr dirty="0" sz="3750" spc="-450" b="1">
                <a:latin typeface="Trebuchet MS"/>
                <a:cs typeface="Trebuchet MS"/>
              </a:rPr>
              <a:t>líderes</a:t>
            </a:r>
            <a:r>
              <a:rPr dirty="0" sz="3750" spc="430" b="1">
                <a:latin typeface="Trebuchet MS"/>
                <a:cs typeface="Trebuchet MS"/>
              </a:rPr>
              <a:t>   </a:t>
            </a:r>
            <a:r>
              <a:rPr dirty="0" sz="3750" spc="-280" b="1">
                <a:latin typeface="Trebuchet MS"/>
                <a:cs typeface="Trebuchet MS"/>
              </a:rPr>
              <a:t>religiosos</a:t>
            </a:r>
            <a:r>
              <a:rPr dirty="0" sz="3750" spc="430" b="1">
                <a:latin typeface="Trebuchet MS"/>
                <a:cs typeface="Trebuchet MS"/>
              </a:rPr>
              <a:t>   </a:t>
            </a:r>
            <a:r>
              <a:rPr dirty="0" sz="3750" spc="-350" b="1">
                <a:latin typeface="Trebuchet MS"/>
                <a:cs typeface="Trebuchet MS"/>
              </a:rPr>
              <a:t>ou</a:t>
            </a:r>
            <a:r>
              <a:rPr dirty="0" sz="3750" spc="430" b="1">
                <a:latin typeface="Trebuchet MS"/>
                <a:cs typeface="Trebuchet MS"/>
              </a:rPr>
              <a:t>   </a:t>
            </a:r>
            <a:r>
              <a:rPr dirty="0" sz="3750" spc="-420" b="1">
                <a:latin typeface="Trebuchet MS"/>
                <a:cs typeface="Trebuchet MS"/>
              </a:rPr>
              <a:t>pessoas </a:t>
            </a:r>
            <a:r>
              <a:rPr dirty="0" sz="3750" spc="-475" b="1">
                <a:latin typeface="Trebuchet MS"/>
                <a:cs typeface="Trebuchet MS"/>
              </a:rPr>
              <a:t>desconhecidas</a:t>
            </a:r>
            <a:r>
              <a:rPr dirty="0" sz="3750" spc="-5" b="1">
                <a:latin typeface="Trebuchet MS"/>
                <a:cs typeface="Trebuchet MS"/>
              </a:rPr>
              <a:t>  </a:t>
            </a:r>
            <a:r>
              <a:rPr dirty="0" sz="3750" spc="-340" b="1">
                <a:latin typeface="Trebuchet MS"/>
                <a:cs typeface="Trebuchet MS"/>
              </a:rPr>
              <a:t>(funcionários</a:t>
            </a:r>
            <a:r>
              <a:rPr dirty="0" sz="3750" spc="5" b="1">
                <a:latin typeface="Trebuchet MS"/>
                <a:cs typeface="Trebuchet MS"/>
              </a:rPr>
              <a:t>  </a:t>
            </a:r>
            <a:r>
              <a:rPr dirty="0" sz="3750" spc="-350" b="1">
                <a:latin typeface="Trebuchet MS"/>
                <a:cs typeface="Trebuchet MS"/>
              </a:rPr>
              <a:t>ou</a:t>
            </a:r>
            <a:r>
              <a:rPr dirty="0" sz="3750" spc="5" b="1">
                <a:latin typeface="Trebuchet MS"/>
                <a:cs typeface="Trebuchet MS"/>
              </a:rPr>
              <a:t>  </a:t>
            </a:r>
            <a:r>
              <a:rPr dirty="0" sz="3750" spc="-425" b="1">
                <a:latin typeface="Trebuchet MS"/>
                <a:cs typeface="Trebuchet MS"/>
              </a:rPr>
              <a:t>prestadores</a:t>
            </a:r>
            <a:r>
              <a:rPr dirty="0" sz="3750" spc="5" b="1">
                <a:latin typeface="Trebuchet MS"/>
                <a:cs typeface="Trebuchet MS"/>
              </a:rPr>
              <a:t>  </a:t>
            </a:r>
            <a:r>
              <a:rPr dirty="0" sz="3750" spc="-690" b="1">
                <a:latin typeface="Trebuchet MS"/>
                <a:cs typeface="Trebuchet MS"/>
              </a:rPr>
              <a:t>de</a:t>
            </a:r>
            <a:r>
              <a:rPr dirty="0" sz="3750" spc="5" b="1">
                <a:latin typeface="Trebuchet MS"/>
                <a:cs typeface="Trebuchet MS"/>
              </a:rPr>
              <a:t>  </a:t>
            </a:r>
            <a:r>
              <a:rPr dirty="0" sz="3750" spc="-415" b="1">
                <a:latin typeface="Trebuchet MS"/>
                <a:cs typeface="Trebuchet MS"/>
              </a:rPr>
              <a:t>serviço</a:t>
            </a:r>
            <a:r>
              <a:rPr dirty="0" sz="3750" spc="5" b="1">
                <a:latin typeface="Trebuchet MS"/>
                <a:cs typeface="Trebuchet MS"/>
              </a:rPr>
              <a:t>  </a:t>
            </a:r>
            <a:r>
              <a:rPr dirty="0" sz="3750" spc="-625" b="1">
                <a:latin typeface="Trebuchet MS"/>
                <a:cs typeface="Trebuchet MS"/>
              </a:rPr>
              <a:t>com </a:t>
            </a:r>
            <a:r>
              <a:rPr dirty="0" sz="3750" spc="-425" b="1">
                <a:latin typeface="Trebuchet MS"/>
                <a:cs typeface="Trebuchet MS"/>
              </a:rPr>
              <a:t>acesso</a:t>
            </a:r>
            <a:r>
              <a:rPr dirty="0" sz="3750" spc="254" b="1">
                <a:latin typeface="Trebuchet MS"/>
                <a:cs typeface="Trebuchet MS"/>
              </a:rPr>
              <a:t> </a:t>
            </a:r>
            <a:r>
              <a:rPr dirty="0" sz="3750" spc="-680" b="1">
                <a:latin typeface="Trebuchet MS"/>
                <a:cs typeface="Trebuchet MS"/>
              </a:rPr>
              <a:t>à</a:t>
            </a:r>
            <a:r>
              <a:rPr dirty="0" sz="3750" spc="254" b="1">
                <a:latin typeface="Trebuchet MS"/>
                <a:cs typeface="Trebuchet MS"/>
              </a:rPr>
              <a:t> </a:t>
            </a:r>
            <a:r>
              <a:rPr dirty="0" sz="3750" spc="-430" b="1">
                <a:latin typeface="Trebuchet MS"/>
                <a:cs typeface="Trebuchet MS"/>
              </a:rPr>
              <a:t>criança).</a:t>
            </a:r>
            <a:endParaRPr sz="3750">
              <a:latin typeface="Trebuchet MS"/>
              <a:cs typeface="Trebuchet MS"/>
            </a:endParaRPr>
          </a:p>
          <a:p>
            <a:pPr algn="just" marL="12700">
              <a:lnSpc>
                <a:spcPct val="100000"/>
              </a:lnSpc>
              <a:spcBef>
                <a:spcPts val="1060"/>
              </a:spcBef>
            </a:pPr>
            <a:r>
              <a:rPr dirty="0" sz="1350" spc="-215" b="1">
                <a:latin typeface="Trebuchet MS"/>
                <a:cs typeface="Trebuchet MS"/>
              </a:rPr>
              <a:t>Fonte:</a:t>
            </a:r>
            <a:r>
              <a:rPr dirty="0" sz="1350" spc="90" b="1">
                <a:latin typeface="Trebuchet MS"/>
                <a:cs typeface="Trebuchet MS"/>
              </a:rPr>
              <a:t>  </a:t>
            </a:r>
            <a:r>
              <a:rPr dirty="0" sz="1350" spc="-210" b="1">
                <a:latin typeface="Trebuchet MS"/>
                <a:cs typeface="Trebuchet MS"/>
              </a:rPr>
              <a:t>https://</a:t>
            </a:r>
            <a:r>
              <a:rPr dirty="0" sz="1350" spc="-210" b="1">
                <a:latin typeface="Trebuchet MS"/>
                <a:cs typeface="Trebuchet MS"/>
                <a:hlinkClick r:id="rId5"/>
              </a:rPr>
              <a:t>www.defensoria.se.def.br/wp-</a:t>
            </a:r>
            <a:r>
              <a:rPr dirty="0" sz="1350" spc="-190" b="1">
                <a:latin typeface="Trebuchet MS"/>
                <a:cs typeface="Trebuchet MS"/>
                <a:hlinkClick r:id="rId5"/>
              </a:rPr>
              <a:t>content/uploads/2021/05/CARTULhA-</a:t>
            </a:r>
            <a:r>
              <a:rPr dirty="0" sz="1350" spc="-225" b="1">
                <a:latin typeface="Trebuchet MS"/>
                <a:cs typeface="Trebuchet MS"/>
                <a:hlinkClick r:id="rId5"/>
              </a:rPr>
              <a:t>COMPLETA-</a:t>
            </a:r>
            <a:r>
              <a:rPr dirty="0" sz="1350" spc="-175" b="1">
                <a:latin typeface="Trebuchet MS"/>
                <a:cs typeface="Trebuchet MS"/>
                <a:hlinkClick r:id="rId5"/>
              </a:rPr>
              <a:t>EM-</a:t>
            </a:r>
            <a:r>
              <a:rPr dirty="0" sz="1350" spc="-200" b="1">
                <a:latin typeface="Trebuchet MS"/>
                <a:cs typeface="Trebuchet MS"/>
                <a:hlinkClick r:id="rId5"/>
              </a:rPr>
              <a:t>PDF-</a:t>
            </a:r>
            <a:r>
              <a:rPr dirty="0" sz="1350" spc="-10" b="1">
                <a:latin typeface="Trebuchet MS"/>
                <a:cs typeface="Trebuchet MS"/>
                <a:hlinkClick r:id="rId5"/>
              </a:rPr>
              <a:t>1.pdf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6139" y="870349"/>
            <a:ext cx="1773966" cy="188575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94898" y="307111"/>
            <a:ext cx="476884" cy="441325"/>
          </a:xfrm>
          <a:custGeom>
            <a:avLst/>
            <a:gdLst/>
            <a:ahLst/>
            <a:cxnLst/>
            <a:rect l="l" t="t" r="r" b="b"/>
            <a:pathLst>
              <a:path w="476884" h="441325">
                <a:moveTo>
                  <a:pt x="451818" y="440697"/>
                </a:moveTo>
                <a:lnTo>
                  <a:pt x="440211" y="423604"/>
                </a:lnTo>
                <a:lnTo>
                  <a:pt x="428543" y="406706"/>
                </a:lnTo>
                <a:lnTo>
                  <a:pt x="416745" y="390032"/>
                </a:lnTo>
                <a:lnTo>
                  <a:pt x="404751" y="373613"/>
                </a:lnTo>
                <a:lnTo>
                  <a:pt x="428171" y="356079"/>
                </a:lnTo>
                <a:lnTo>
                  <a:pt x="440544" y="372835"/>
                </a:lnTo>
                <a:lnTo>
                  <a:pt x="452720" y="389860"/>
                </a:lnTo>
                <a:lnTo>
                  <a:pt x="464656" y="407085"/>
                </a:lnTo>
                <a:lnTo>
                  <a:pt x="476309" y="424444"/>
                </a:lnTo>
                <a:lnTo>
                  <a:pt x="451818" y="440697"/>
                </a:lnTo>
                <a:close/>
              </a:path>
              <a:path w="476884" h="441325">
                <a:moveTo>
                  <a:pt x="372210" y="331960"/>
                </a:moveTo>
                <a:lnTo>
                  <a:pt x="359103" y="316196"/>
                </a:lnTo>
                <a:lnTo>
                  <a:pt x="345767" y="300591"/>
                </a:lnTo>
                <a:lnTo>
                  <a:pt x="332248" y="285240"/>
                </a:lnTo>
                <a:lnTo>
                  <a:pt x="318590" y="270237"/>
                </a:lnTo>
                <a:lnTo>
                  <a:pt x="340166" y="250277"/>
                </a:lnTo>
                <a:lnTo>
                  <a:pt x="354144" y="265664"/>
                </a:lnTo>
                <a:lnTo>
                  <a:pt x="367955" y="281360"/>
                </a:lnTo>
                <a:lnTo>
                  <a:pt x="381583" y="297337"/>
                </a:lnTo>
                <a:lnTo>
                  <a:pt x="395014" y="313569"/>
                </a:lnTo>
                <a:lnTo>
                  <a:pt x="372210" y="331960"/>
                </a:lnTo>
                <a:close/>
              </a:path>
              <a:path w="476884" h="441325">
                <a:moveTo>
                  <a:pt x="281939" y="232541"/>
                </a:moveTo>
                <a:lnTo>
                  <a:pt x="267223" y="218203"/>
                </a:lnTo>
                <a:lnTo>
                  <a:pt x="252227" y="204108"/>
                </a:lnTo>
                <a:lnTo>
                  <a:pt x="236941" y="190326"/>
                </a:lnTo>
                <a:lnTo>
                  <a:pt x="221351" y="176926"/>
                </a:lnTo>
                <a:lnTo>
                  <a:pt x="240507" y="154852"/>
                </a:lnTo>
                <a:lnTo>
                  <a:pt x="256088" y="168575"/>
                </a:lnTo>
                <a:lnTo>
                  <a:pt x="271460" y="182636"/>
                </a:lnTo>
                <a:lnTo>
                  <a:pt x="286510" y="196928"/>
                </a:lnTo>
                <a:lnTo>
                  <a:pt x="301126" y="211345"/>
                </a:lnTo>
                <a:lnTo>
                  <a:pt x="281939" y="232541"/>
                </a:lnTo>
                <a:close/>
              </a:path>
              <a:path w="476884" h="441325">
                <a:moveTo>
                  <a:pt x="181336" y="143598"/>
                </a:moveTo>
                <a:lnTo>
                  <a:pt x="165154" y="130988"/>
                </a:lnTo>
                <a:lnTo>
                  <a:pt x="148762" y="118674"/>
                </a:lnTo>
                <a:lnTo>
                  <a:pt x="132218" y="106723"/>
                </a:lnTo>
                <a:lnTo>
                  <a:pt x="115580" y="95201"/>
                </a:lnTo>
                <a:lnTo>
                  <a:pt x="131998" y="70292"/>
                </a:lnTo>
                <a:lnTo>
                  <a:pt x="149025" y="82109"/>
                </a:lnTo>
                <a:lnTo>
                  <a:pt x="165915" y="94344"/>
                </a:lnTo>
                <a:lnTo>
                  <a:pt x="182737" y="106966"/>
                </a:lnTo>
                <a:lnTo>
                  <a:pt x="199557" y="119945"/>
                </a:lnTo>
                <a:lnTo>
                  <a:pt x="181336" y="143598"/>
                </a:lnTo>
                <a:close/>
              </a:path>
              <a:path w="476884" h="441325">
                <a:moveTo>
                  <a:pt x="71307" y="65834"/>
                </a:moveTo>
                <a:lnTo>
                  <a:pt x="53506" y="55498"/>
                </a:lnTo>
                <a:lnTo>
                  <a:pt x="35628" y="45343"/>
                </a:lnTo>
                <a:lnTo>
                  <a:pt x="17763" y="35545"/>
                </a:lnTo>
                <a:lnTo>
                  <a:pt x="0" y="26280"/>
                </a:lnTo>
                <a:lnTo>
                  <a:pt x="13731" y="0"/>
                </a:lnTo>
                <a:lnTo>
                  <a:pt x="32028" y="9441"/>
                </a:lnTo>
                <a:lnTo>
                  <a:pt x="50400" y="19484"/>
                </a:lnTo>
                <a:lnTo>
                  <a:pt x="68794" y="30131"/>
                </a:lnTo>
                <a:lnTo>
                  <a:pt x="87155" y="41384"/>
                </a:lnTo>
                <a:lnTo>
                  <a:pt x="71307" y="658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0070" y="273430"/>
            <a:ext cx="1874520" cy="1236980"/>
          </a:xfrm>
          <a:custGeom>
            <a:avLst/>
            <a:gdLst/>
            <a:ahLst/>
            <a:cxnLst/>
            <a:rect l="l" t="t" r="r" b="b"/>
            <a:pathLst>
              <a:path w="1874520" h="1236980">
                <a:moveTo>
                  <a:pt x="48653" y="10972"/>
                </a:moveTo>
                <a:lnTo>
                  <a:pt x="38735" y="6794"/>
                </a:lnTo>
                <a:lnTo>
                  <a:pt x="28714" y="2870"/>
                </a:lnTo>
                <a:lnTo>
                  <a:pt x="20789" y="0"/>
                </a:lnTo>
                <a:lnTo>
                  <a:pt x="6997" y="482"/>
                </a:lnTo>
                <a:lnTo>
                  <a:pt x="0" y="23825"/>
                </a:lnTo>
                <a:lnTo>
                  <a:pt x="9753" y="27216"/>
                </a:lnTo>
                <a:lnTo>
                  <a:pt x="21424" y="31559"/>
                </a:lnTo>
                <a:lnTo>
                  <a:pt x="37147" y="37896"/>
                </a:lnTo>
                <a:lnTo>
                  <a:pt x="48653" y="10972"/>
                </a:lnTo>
                <a:close/>
              </a:path>
              <a:path w="1874520" h="1236980">
                <a:moveTo>
                  <a:pt x="635266" y="582155"/>
                </a:moveTo>
                <a:lnTo>
                  <a:pt x="611174" y="539038"/>
                </a:lnTo>
                <a:lnTo>
                  <a:pt x="589978" y="502996"/>
                </a:lnTo>
                <a:lnTo>
                  <a:pt x="565023" y="518528"/>
                </a:lnTo>
                <a:lnTo>
                  <a:pt x="570242" y="527253"/>
                </a:lnTo>
                <a:lnTo>
                  <a:pt x="575437" y="536028"/>
                </a:lnTo>
                <a:lnTo>
                  <a:pt x="597763" y="575411"/>
                </a:lnTo>
                <a:lnTo>
                  <a:pt x="609549" y="596988"/>
                </a:lnTo>
                <a:lnTo>
                  <a:pt x="635266" y="582155"/>
                </a:lnTo>
                <a:close/>
              </a:path>
              <a:path w="1874520" h="1236980">
                <a:moveTo>
                  <a:pt x="711542" y="725449"/>
                </a:moveTo>
                <a:lnTo>
                  <a:pt x="668070" y="643737"/>
                </a:lnTo>
                <a:lnTo>
                  <a:pt x="642315" y="657542"/>
                </a:lnTo>
                <a:lnTo>
                  <a:pt x="685647" y="739114"/>
                </a:lnTo>
                <a:lnTo>
                  <a:pt x="711542" y="725449"/>
                </a:lnTo>
                <a:close/>
              </a:path>
              <a:path w="1874520" h="1236980">
                <a:moveTo>
                  <a:pt x="781634" y="850938"/>
                </a:moveTo>
                <a:lnTo>
                  <a:pt x="771677" y="833996"/>
                </a:lnTo>
                <a:lnTo>
                  <a:pt x="761352" y="815987"/>
                </a:lnTo>
                <a:lnTo>
                  <a:pt x="750531" y="796696"/>
                </a:lnTo>
                <a:lnTo>
                  <a:pt x="739127" y="775931"/>
                </a:lnTo>
                <a:lnTo>
                  <a:pt x="713384" y="790028"/>
                </a:lnTo>
                <a:lnTo>
                  <a:pt x="724839" y="810869"/>
                </a:lnTo>
                <a:lnTo>
                  <a:pt x="735774" y="830351"/>
                </a:lnTo>
                <a:lnTo>
                  <a:pt x="746264" y="848639"/>
                </a:lnTo>
                <a:lnTo>
                  <a:pt x="756361" y="865898"/>
                </a:lnTo>
                <a:lnTo>
                  <a:pt x="781634" y="850938"/>
                </a:lnTo>
                <a:close/>
              </a:path>
              <a:path w="1874520" h="1236980">
                <a:moveTo>
                  <a:pt x="860298" y="970559"/>
                </a:moveTo>
                <a:lnTo>
                  <a:pt x="848118" y="954176"/>
                </a:lnTo>
                <a:lnTo>
                  <a:pt x="835952" y="937082"/>
                </a:lnTo>
                <a:lnTo>
                  <a:pt x="823722" y="919162"/>
                </a:lnTo>
                <a:lnTo>
                  <a:pt x="811364" y="900315"/>
                </a:lnTo>
                <a:lnTo>
                  <a:pt x="786701" y="915847"/>
                </a:lnTo>
                <a:lnTo>
                  <a:pt x="799376" y="934859"/>
                </a:lnTo>
                <a:lnTo>
                  <a:pt x="811885" y="953084"/>
                </a:lnTo>
                <a:lnTo>
                  <a:pt x="824344" y="970559"/>
                </a:lnTo>
                <a:lnTo>
                  <a:pt x="836853" y="987361"/>
                </a:lnTo>
                <a:lnTo>
                  <a:pt x="860298" y="970559"/>
                </a:lnTo>
                <a:close/>
              </a:path>
              <a:path w="1874520" h="1236980">
                <a:moveTo>
                  <a:pt x="955814" y="1073023"/>
                </a:moveTo>
                <a:lnTo>
                  <a:pt x="940104" y="1058837"/>
                </a:lnTo>
                <a:lnTo>
                  <a:pt x="924890" y="1044143"/>
                </a:lnTo>
                <a:lnTo>
                  <a:pt x="910170" y="1028954"/>
                </a:lnTo>
                <a:lnTo>
                  <a:pt x="895959" y="1013269"/>
                </a:lnTo>
                <a:lnTo>
                  <a:pt x="873925" y="1032662"/>
                </a:lnTo>
                <a:lnTo>
                  <a:pt x="888796" y="1049083"/>
                </a:lnTo>
                <a:lnTo>
                  <a:pt x="904214" y="1064958"/>
                </a:lnTo>
                <a:lnTo>
                  <a:pt x="920165" y="1080300"/>
                </a:lnTo>
                <a:lnTo>
                  <a:pt x="936650" y="1095095"/>
                </a:lnTo>
                <a:lnTo>
                  <a:pt x="955814" y="1073023"/>
                </a:lnTo>
                <a:close/>
              </a:path>
              <a:path w="1874520" h="1236980">
                <a:moveTo>
                  <a:pt x="1072413" y="1149959"/>
                </a:moveTo>
                <a:lnTo>
                  <a:pt x="1053604" y="1140434"/>
                </a:lnTo>
                <a:lnTo>
                  <a:pt x="1035240" y="1130160"/>
                </a:lnTo>
                <a:lnTo>
                  <a:pt x="1017308" y="1119136"/>
                </a:lnTo>
                <a:lnTo>
                  <a:pt x="999820" y="1107376"/>
                </a:lnTo>
                <a:lnTo>
                  <a:pt x="982929" y="1131430"/>
                </a:lnTo>
                <a:lnTo>
                  <a:pt x="1001445" y="1143825"/>
                </a:lnTo>
                <a:lnTo>
                  <a:pt x="1020406" y="1155446"/>
                </a:lnTo>
                <a:lnTo>
                  <a:pt x="1039825" y="1166291"/>
                </a:lnTo>
                <a:lnTo>
                  <a:pt x="1059700" y="1176350"/>
                </a:lnTo>
                <a:lnTo>
                  <a:pt x="1072413" y="1149959"/>
                </a:lnTo>
                <a:close/>
              </a:path>
              <a:path w="1874520" h="1236980">
                <a:moveTo>
                  <a:pt x="1204849" y="1193965"/>
                </a:moveTo>
                <a:lnTo>
                  <a:pt x="1184198" y="1189418"/>
                </a:lnTo>
                <a:lnTo>
                  <a:pt x="1163751" y="1184148"/>
                </a:lnTo>
                <a:lnTo>
                  <a:pt x="1143495" y="1178166"/>
                </a:lnTo>
                <a:lnTo>
                  <a:pt x="1123442" y="1171473"/>
                </a:lnTo>
                <a:lnTo>
                  <a:pt x="1113561" y="1199083"/>
                </a:lnTo>
                <a:lnTo>
                  <a:pt x="1134618" y="1206068"/>
                </a:lnTo>
                <a:lnTo>
                  <a:pt x="1155865" y="1212354"/>
                </a:lnTo>
                <a:lnTo>
                  <a:pt x="1177315" y="1217904"/>
                </a:lnTo>
                <a:lnTo>
                  <a:pt x="1198968" y="1222756"/>
                </a:lnTo>
                <a:lnTo>
                  <a:pt x="1204849" y="1193965"/>
                </a:lnTo>
                <a:close/>
              </a:path>
              <a:path w="1874520" h="1236980">
                <a:moveTo>
                  <a:pt x="1344904" y="1208963"/>
                </a:moveTo>
                <a:lnTo>
                  <a:pt x="1323619" y="1208278"/>
                </a:lnTo>
                <a:lnTo>
                  <a:pt x="1302372" y="1207058"/>
                </a:lnTo>
                <a:lnTo>
                  <a:pt x="1281163" y="1205306"/>
                </a:lnTo>
                <a:lnTo>
                  <a:pt x="1259979" y="1203007"/>
                </a:lnTo>
                <a:lnTo>
                  <a:pt x="1256474" y="1232446"/>
                </a:lnTo>
                <a:lnTo>
                  <a:pt x="1277899" y="1234744"/>
                </a:lnTo>
                <a:lnTo>
                  <a:pt x="1299768" y="1236535"/>
                </a:lnTo>
                <a:lnTo>
                  <a:pt x="1304912" y="1236827"/>
                </a:lnTo>
                <a:lnTo>
                  <a:pt x="1344663" y="1235430"/>
                </a:lnTo>
                <a:lnTo>
                  <a:pt x="1344663" y="1234948"/>
                </a:lnTo>
                <a:lnTo>
                  <a:pt x="1344688" y="1232395"/>
                </a:lnTo>
                <a:lnTo>
                  <a:pt x="1344904" y="1208963"/>
                </a:lnTo>
                <a:close/>
              </a:path>
              <a:path w="1874520" h="1236980">
                <a:moveTo>
                  <a:pt x="1490662" y="1230287"/>
                </a:moveTo>
                <a:lnTo>
                  <a:pt x="1487881" y="1202601"/>
                </a:lnTo>
                <a:lnTo>
                  <a:pt x="1466634" y="1204595"/>
                </a:lnTo>
                <a:lnTo>
                  <a:pt x="1445666" y="1206195"/>
                </a:lnTo>
                <a:lnTo>
                  <a:pt x="1425041" y="1207439"/>
                </a:lnTo>
                <a:lnTo>
                  <a:pt x="1402346" y="1208405"/>
                </a:lnTo>
                <a:lnTo>
                  <a:pt x="1403223" y="1233360"/>
                </a:lnTo>
                <a:lnTo>
                  <a:pt x="1490662" y="1230287"/>
                </a:lnTo>
                <a:close/>
              </a:path>
              <a:path w="1874520" h="1236980">
                <a:moveTo>
                  <a:pt x="1634020" y="1210945"/>
                </a:moveTo>
                <a:lnTo>
                  <a:pt x="1628597" y="1181823"/>
                </a:lnTo>
                <a:lnTo>
                  <a:pt x="1606956" y="1185824"/>
                </a:lnTo>
                <a:lnTo>
                  <a:pt x="1585556" y="1189507"/>
                </a:lnTo>
                <a:lnTo>
                  <a:pt x="1564474" y="1192885"/>
                </a:lnTo>
                <a:lnTo>
                  <a:pt x="1543786" y="1195946"/>
                </a:lnTo>
                <a:lnTo>
                  <a:pt x="1547507" y="1222425"/>
                </a:lnTo>
                <a:lnTo>
                  <a:pt x="1547876" y="1224673"/>
                </a:lnTo>
                <a:lnTo>
                  <a:pt x="1568805" y="1221676"/>
                </a:lnTo>
                <a:lnTo>
                  <a:pt x="1590192" y="1218336"/>
                </a:lnTo>
                <a:lnTo>
                  <a:pt x="1634020" y="1210945"/>
                </a:lnTo>
                <a:close/>
              </a:path>
              <a:path w="1874520" h="1236980">
                <a:moveTo>
                  <a:pt x="1775663" y="1179423"/>
                </a:moveTo>
                <a:lnTo>
                  <a:pt x="1768335" y="1150366"/>
                </a:lnTo>
                <a:lnTo>
                  <a:pt x="1725930" y="1160716"/>
                </a:lnTo>
                <a:lnTo>
                  <a:pt x="1705038" y="1165517"/>
                </a:lnTo>
                <a:lnTo>
                  <a:pt x="1684464" y="1170038"/>
                </a:lnTo>
                <a:lnTo>
                  <a:pt x="1689900" y="1195146"/>
                </a:lnTo>
                <a:lnTo>
                  <a:pt x="1690763" y="1198981"/>
                </a:lnTo>
                <a:lnTo>
                  <a:pt x="1711490" y="1194384"/>
                </a:lnTo>
                <a:lnTo>
                  <a:pt x="1775663" y="1179423"/>
                </a:lnTo>
                <a:close/>
              </a:path>
              <a:path w="1874520" h="1236980">
                <a:moveTo>
                  <a:pt x="1873935" y="1152359"/>
                </a:moveTo>
                <a:lnTo>
                  <a:pt x="1865769" y="1124216"/>
                </a:lnTo>
                <a:lnTo>
                  <a:pt x="1824266" y="1135938"/>
                </a:lnTo>
                <a:lnTo>
                  <a:pt x="1832000" y="1164107"/>
                </a:lnTo>
                <a:lnTo>
                  <a:pt x="1873935" y="1152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108256" y="2105936"/>
            <a:ext cx="17491710" cy="8181340"/>
            <a:chOff x="108256" y="2105936"/>
            <a:chExt cx="17491710" cy="81813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9065" y="2105936"/>
              <a:ext cx="5400674" cy="818106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256" y="2807858"/>
              <a:ext cx="12773024" cy="64007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64595" y="4027321"/>
            <a:ext cx="11113770" cy="291973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  <a:tabLst>
                <a:tab pos="4062095" algn="l"/>
              </a:tabLst>
            </a:pPr>
            <a:r>
              <a:rPr dirty="0" sz="6150" spc="-910"/>
              <a:t>SE</a:t>
            </a:r>
            <a:r>
              <a:rPr dirty="0" sz="6150" spc="-105"/>
              <a:t> </a:t>
            </a:r>
            <a:r>
              <a:rPr dirty="0" sz="6150" spc="-1365"/>
              <a:t>A</a:t>
            </a:r>
            <a:r>
              <a:rPr dirty="0" sz="6150" spc="-110"/>
              <a:t> </a:t>
            </a:r>
            <a:r>
              <a:rPr dirty="0" sz="6150" spc="-1075"/>
              <a:t>CRIANÇA</a:t>
            </a:r>
            <a:r>
              <a:rPr dirty="0" sz="6150"/>
              <a:t>	</a:t>
            </a:r>
            <a:r>
              <a:rPr dirty="0" sz="6150" spc="-780"/>
              <a:t>OU</a:t>
            </a:r>
            <a:r>
              <a:rPr dirty="0" sz="6150" spc="-110"/>
              <a:t> </a:t>
            </a:r>
            <a:r>
              <a:rPr dirty="0" sz="6150" spc="-1050"/>
              <a:t>ADOLESCENTE</a:t>
            </a:r>
            <a:endParaRPr sz="6150"/>
          </a:p>
          <a:p>
            <a:pPr>
              <a:lnSpc>
                <a:spcPct val="100000"/>
              </a:lnSpc>
              <a:spcBef>
                <a:spcPts val="850"/>
              </a:spcBef>
            </a:pPr>
            <a:endParaRPr sz="6150"/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6150" spc="-915"/>
              <a:t>CONSENTE,</a:t>
            </a:r>
            <a:r>
              <a:rPr dirty="0" sz="6150" spc="-95"/>
              <a:t> </a:t>
            </a:r>
            <a:r>
              <a:rPr dirty="0" sz="6150" spc="-865"/>
              <a:t>NÃO</a:t>
            </a:r>
            <a:r>
              <a:rPr dirty="0" sz="6150" spc="-95"/>
              <a:t> </a:t>
            </a:r>
            <a:r>
              <a:rPr dirty="0" sz="6150" spc="-1125"/>
              <a:t>hÁ</a:t>
            </a:r>
            <a:r>
              <a:rPr dirty="0" sz="6150" spc="-95"/>
              <a:t> </a:t>
            </a:r>
            <a:r>
              <a:rPr dirty="0" sz="6150" spc="-860"/>
              <a:t>VIOLÊNCIA</a:t>
            </a:r>
            <a:r>
              <a:rPr dirty="0" sz="6150" spc="-95"/>
              <a:t> </a:t>
            </a:r>
            <a:r>
              <a:rPr dirty="0" sz="6150" spc="-955"/>
              <a:t>SEXUAL?</a:t>
            </a:r>
            <a:endParaRPr sz="61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6139" y="870349"/>
            <a:ext cx="1773966" cy="188575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94898" y="307111"/>
            <a:ext cx="476884" cy="441325"/>
          </a:xfrm>
          <a:custGeom>
            <a:avLst/>
            <a:gdLst/>
            <a:ahLst/>
            <a:cxnLst/>
            <a:rect l="l" t="t" r="r" b="b"/>
            <a:pathLst>
              <a:path w="476884" h="441325">
                <a:moveTo>
                  <a:pt x="451818" y="440697"/>
                </a:moveTo>
                <a:lnTo>
                  <a:pt x="440211" y="423604"/>
                </a:lnTo>
                <a:lnTo>
                  <a:pt x="428543" y="406706"/>
                </a:lnTo>
                <a:lnTo>
                  <a:pt x="416745" y="390032"/>
                </a:lnTo>
                <a:lnTo>
                  <a:pt x="404751" y="373613"/>
                </a:lnTo>
                <a:lnTo>
                  <a:pt x="428171" y="356079"/>
                </a:lnTo>
                <a:lnTo>
                  <a:pt x="440544" y="372835"/>
                </a:lnTo>
                <a:lnTo>
                  <a:pt x="452720" y="389860"/>
                </a:lnTo>
                <a:lnTo>
                  <a:pt x="464656" y="407085"/>
                </a:lnTo>
                <a:lnTo>
                  <a:pt x="476309" y="424444"/>
                </a:lnTo>
                <a:lnTo>
                  <a:pt x="451818" y="440697"/>
                </a:lnTo>
                <a:close/>
              </a:path>
              <a:path w="476884" h="441325">
                <a:moveTo>
                  <a:pt x="372210" y="331960"/>
                </a:moveTo>
                <a:lnTo>
                  <a:pt x="359103" y="316196"/>
                </a:lnTo>
                <a:lnTo>
                  <a:pt x="345767" y="300591"/>
                </a:lnTo>
                <a:lnTo>
                  <a:pt x="332248" y="285240"/>
                </a:lnTo>
                <a:lnTo>
                  <a:pt x="318590" y="270237"/>
                </a:lnTo>
                <a:lnTo>
                  <a:pt x="340166" y="250277"/>
                </a:lnTo>
                <a:lnTo>
                  <a:pt x="354144" y="265664"/>
                </a:lnTo>
                <a:lnTo>
                  <a:pt x="367955" y="281360"/>
                </a:lnTo>
                <a:lnTo>
                  <a:pt x="381583" y="297337"/>
                </a:lnTo>
                <a:lnTo>
                  <a:pt x="395014" y="313569"/>
                </a:lnTo>
                <a:lnTo>
                  <a:pt x="372210" y="331960"/>
                </a:lnTo>
                <a:close/>
              </a:path>
              <a:path w="476884" h="441325">
                <a:moveTo>
                  <a:pt x="281939" y="232541"/>
                </a:moveTo>
                <a:lnTo>
                  <a:pt x="267223" y="218203"/>
                </a:lnTo>
                <a:lnTo>
                  <a:pt x="252227" y="204108"/>
                </a:lnTo>
                <a:lnTo>
                  <a:pt x="236941" y="190326"/>
                </a:lnTo>
                <a:lnTo>
                  <a:pt x="221351" y="176926"/>
                </a:lnTo>
                <a:lnTo>
                  <a:pt x="240507" y="154852"/>
                </a:lnTo>
                <a:lnTo>
                  <a:pt x="256088" y="168575"/>
                </a:lnTo>
                <a:lnTo>
                  <a:pt x="271460" y="182636"/>
                </a:lnTo>
                <a:lnTo>
                  <a:pt x="286510" y="196928"/>
                </a:lnTo>
                <a:lnTo>
                  <a:pt x="301126" y="211345"/>
                </a:lnTo>
                <a:lnTo>
                  <a:pt x="281939" y="232541"/>
                </a:lnTo>
                <a:close/>
              </a:path>
              <a:path w="476884" h="441325">
                <a:moveTo>
                  <a:pt x="181336" y="143598"/>
                </a:moveTo>
                <a:lnTo>
                  <a:pt x="165154" y="130988"/>
                </a:lnTo>
                <a:lnTo>
                  <a:pt x="148762" y="118674"/>
                </a:lnTo>
                <a:lnTo>
                  <a:pt x="132218" y="106723"/>
                </a:lnTo>
                <a:lnTo>
                  <a:pt x="115580" y="95201"/>
                </a:lnTo>
                <a:lnTo>
                  <a:pt x="131998" y="70292"/>
                </a:lnTo>
                <a:lnTo>
                  <a:pt x="149025" y="82109"/>
                </a:lnTo>
                <a:lnTo>
                  <a:pt x="165915" y="94344"/>
                </a:lnTo>
                <a:lnTo>
                  <a:pt x="182737" y="106966"/>
                </a:lnTo>
                <a:lnTo>
                  <a:pt x="199557" y="119945"/>
                </a:lnTo>
                <a:lnTo>
                  <a:pt x="181336" y="143598"/>
                </a:lnTo>
                <a:close/>
              </a:path>
              <a:path w="476884" h="441325">
                <a:moveTo>
                  <a:pt x="71307" y="65834"/>
                </a:moveTo>
                <a:lnTo>
                  <a:pt x="53506" y="55498"/>
                </a:lnTo>
                <a:lnTo>
                  <a:pt x="35628" y="45343"/>
                </a:lnTo>
                <a:lnTo>
                  <a:pt x="17763" y="35545"/>
                </a:lnTo>
                <a:lnTo>
                  <a:pt x="0" y="26280"/>
                </a:lnTo>
                <a:lnTo>
                  <a:pt x="13731" y="0"/>
                </a:lnTo>
                <a:lnTo>
                  <a:pt x="32028" y="9441"/>
                </a:lnTo>
                <a:lnTo>
                  <a:pt x="50400" y="19484"/>
                </a:lnTo>
                <a:lnTo>
                  <a:pt x="68794" y="30131"/>
                </a:lnTo>
                <a:lnTo>
                  <a:pt x="87155" y="41384"/>
                </a:lnTo>
                <a:lnTo>
                  <a:pt x="71307" y="658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0070" y="273430"/>
            <a:ext cx="1874520" cy="1236980"/>
          </a:xfrm>
          <a:custGeom>
            <a:avLst/>
            <a:gdLst/>
            <a:ahLst/>
            <a:cxnLst/>
            <a:rect l="l" t="t" r="r" b="b"/>
            <a:pathLst>
              <a:path w="1874520" h="1236980">
                <a:moveTo>
                  <a:pt x="48653" y="10972"/>
                </a:moveTo>
                <a:lnTo>
                  <a:pt x="38735" y="6794"/>
                </a:lnTo>
                <a:lnTo>
                  <a:pt x="28714" y="2870"/>
                </a:lnTo>
                <a:lnTo>
                  <a:pt x="20789" y="0"/>
                </a:lnTo>
                <a:lnTo>
                  <a:pt x="6997" y="482"/>
                </a:lnTo>
                <a:lnTo>
                  <a:pt x="0" y="23825"/>
                </a:lnTo>
                <a:lnTo>
                  <a:pt x="9753" y="27216"/>
                </a:lnTo>
                <a:lnTo>
                  <a:pt x="21424" y="31559"/>
                </a:lnTo>
                <a:lnTo>
                  <a:pt x="37147" y="37896"/>
                </a:lnTo>
                <a:lnTo>
                  <a:pt x="48653" y="10972"/>
                </a:lnTo>
                <a:close/>
              </a:path>
              <a:path w="1874520" h="1236980">
                <a:moveTo>
                  <a:pt x="635266" y="582155"/>
                </a:moveTo>
                <a:lnTo>
                  <a:pt x="611174" y="539038"/>
                </a:lnTo>
                <a:lnTo>
                  <a:pt x="589978" y="502996"/>
                </a:lnTo>
                <a:lnTo>
                  <a:pt x="565023" y="518528"/>
                </a:lnTo>
                <a:lnTo>
                  <a:pt x="570242" y="527253"/>
                </a:lnTo>
                <a:lnTo>
                  <a:pt x="575437" y="536028"/>
                </a:lnTo>
                <a:lnTo>
                  <a:pt x="597763" y="575411"/>
                </a:lnTo>
                <a:lnTo>
                  <a:pt x="609549" y="596988"/>
                </a:lnTo>
                <a:lnTo>
                  <a:pt x="635266" y="582155"/>
                </a:lnTo>
                <a:close/>
              </a:path>
              <a:path w="1874520" h="1236980">
                <a:moveTo>
                  <a:pt x="711542" y="725449"/>
                </a:moveTo>
                <a:lnTo>
                  <a:pt x="668070" y="643737"/>
                </a:lnTo>
                <a:lnTo>
                  <a:pt x="642315" y="657542"/>
                </a:lnTo>
                <a:lnTo>
                  <a:pt x="685647" y="739114"/>
                </a:lnTo>
                <a:lnTo>
                  <a:pt x="711542" y="725449"/>
                </a:lnTo>
                <a:close/>
              </a:path>
              <a:path w="1874520" h="1236980">
                <a:moveTo>
                  <a:pt x="781634" y="850938"/>
                </a:moveTo>
                <a:lnTo>
                  <a:pt x="771677" y="833996"/>
                </a:lnTo>
                <a:lnTo>
                  <a:pt x="761352" y="815987"/>
                </a:lnTo>
                <a:lnTo>
                  <a:pt x="750531" y="796696"/>
                </a:lnTo>
                <a:lnTo>
                  <a:pt x="739127" y="775931"/>
                </a:lnTo>
                <a:lnTo>
                  <a:pt x="713384" y="790028"/>
                </a:lnTo>
                <a:lnTo>
                  <a:pt x="724839" y="810869"/>
                </a:lnTo>
                <a:lnTo>
                  <a:pt x="735774" y="830351"/>
                </a:lnTo>
                <a:lnTo>
                  <a:pt x="746264" y="848639"/>
                </a:lnTo>
                <a:lnTo>
                  <a:pt x="756361" y="865898"/>
                </a:lnTo>
                <a:lnTo>
                  <a:pt x="781634" y="850938"/>
                </a:lnTo>
                <a:close/>
              </a:path>
              <a:path w="1874520" h="1236980">
                <a:moveTo>
                  <a:pt x="860298" y="970559"/>
                </a:moveTo>
                <a:lnTo>
                  <a:pt x="848118" y="954176"/>
                </a:lnTo>
                <a:lnTo>
                  <a:pt x="835952" y="937082"/>
                </a:lnTo>
                <a:lnTo>
                  <a:pt x="823722" y="919162"/>
                </a:lnTo>
                <a:lnTo>
                  <a:pt x="811364" y="900315"/>
                </a:lnTo>
                <a:lnTo>
                  <a:pt x="786701" y="915847"/>
                </a:lnTo>
                <a:lnTo>
                  <a:pt x="799376" y="934859"/>
                </a:lnTo>
                <a:lnTo>
                  <a:pt x="811885" y="953084"/>
                </a:lnTo>
                <a:lnTo>
                  <a:pt x="824344" y="970559"/>
                </a:lnTo>
                <a:lnTo>
                  <a:pt x="836853" y="987361"/>
                </a:lnTo>
                <a:lnTo>
                  <a:pt x="860298" y="970559"/>
                </a:lnTo>
                <a:close/>
              </a:path>
              <a:path w="1874520" h="1236980">
                <a:moveTo>
                  <a:pt x="955814" y="1073023"/>
                </a:moveTo>
                <a:lnTo>
                  <a:pt x="940104" y="1058837"/>
                </a:lnTo>
                <a:lnTo>
                  <a:pt x="924890" y="1044143"/>
                </a:lnTo>
                <a:lnTo>
                  <a:pt x="910170" y="1028954"/>
                </a:lnTo>
                <a:lnTo>
                  <a:pt x="895959" y="1013269"/>
                </a:lnTo>
                <a:lnTo>
                  <a:pt x="873925" y="1032662"/>
                </a:lnTo>
                <a:lnTo>
                  <a:pt x="888796" y="1049083"/>
                </a:lnTo>
                <a:lnTo>
                  <a:pt x="904214" y="1064958"/>
                </a:lnTo>
                <a:lnTo>
                  <a:pt x="920165" y="1080300"/>
                </a:lnTo>
                <a:lnTo>
                  <a:pt x="936650" y="1095095"/>
                </a:lnTo>
                <a:lnTo>
                  <a:pt x="955814" y="1073023"/>
                </a:lnTo>
                <a:close/>
              </a:path>
              <a:path w="1874520" h="1236980">
                <a:moveTo>
                  <a:pt x="1072413" y="1149959"/>
                </a:moveTo>
                <a:lnTo>
                  <a:pt x="1053604" y="1140434"/>
                </a:lnTo>
                <a:lnTo>
                  <a:pt x="1035240" y="1130160"/>
                </a:lnTo>
                <a:lnTo>
                  <a:pt x="1017308" y="1119136"/>
                </a:lnTo>
                <a:lnTo>
                  <a:pt x="999820" y="1107376"/>
                </a:lnTo>
                <a:lnTo>
                  <a:pt x="982929" y="1131430"/>
                </a:lnTo>
                <a:lnTo>
                  <a:pt x="1001445" y="1143825"/>
                </a:lnTo>
                <a:lnTo>
                  <a:pt x="1020406" y="1155446"/>
                </a:lnTo>
                <a:lnTo>
                  <a:pt x="1039825" y="1166291"/>
                </a:lnTo>
                <a:lnTo>
                  <a:pt x="1059700" y="1176350"/>
                </a:lnTo>
                <a:lnTo>
                  <a:pt x="1072413" y="1149959"/>
                </a:lnTo>
                <a:close/>
              </a:path>
              <a:path w="1874520" h="1236980">
                <a:moveTo>
                  <a:pt x="1204849" y="1193965"/>
                </a:moveTo>
                <a:lnTo>
                  <a:pt x="1184198" y="1189418"/>
                </a:lnTo>
                <a:lnTo>
                  <a:pt x="1163751" y="1184148"/>
                </a:lnTo>
                <a:lnTo>
                  <a:pt x="1143495" y="1178166"/>
                </a:lnTo>
                <a:lnTo>
                  <a:pt x="1123442" y="1171473"/>
                </a:lnTo>
                <a:lnTo>
                  <a:pt x="1113561" y="1199083"/>
                </a:lnTo>
                <a:lnTo>
                  <a:pt x="1134618" y="1206068"/>
                </a:lnTo>
                <a:lnTo>
                  <a:pt x="1155865" y="1212354"/>
                </a:lnTo>
                <a:lnTo>
                  <a:pt x="1177315" y="1217904"/>
                </a:lnTo>
                <a:lnTo>
                  <a:pt x="1198968" y="1222756"/>
                </a:lnTo>
                <a:lnTo>
                  <a:pt x="1204849" y="1193965"/>
                </a:lnTo>
                <a:close/>
              </a:path>
              <a:path w="1874520" h="1236980">
                <a:moveTo>
                  <a:pt x="1344904" y="1208963"/>
                </a:moveTo>
                <a:lnTo>
                  <a:pt x="1323619" y="1208278"/>
                </a:lnTo>
                <a:lnTo>
                  <a:pt x="1302372" y="1207058"/>
                </a:lnTo>
                <a:lnTo>
                  <a:pt x="1281163" y="1205306"/>
                </a:lnTo>
                <a:lnTo>
                  <a:pt x="1259979" y="1203007"/>
                </a:lnTo>
                <a:lnTo>
                  <a:pt x="1256474" y="1232446"/>
                </a:lnTo>
                <a:lnTo>
                  <a:pt x="1277899" y="1234744"/>
                </a:lnTo>
                <a:lnTo>
                  <a:pt x="1299768" y="1236535"/>
                </a:lnTo>
                <a:lnTo>
                  <a:pt x="1304912" y="1236827"/>
                </a:lnTo>
                <a:lnTo>
                  <a:pt x="1344663" y="1235430"/>
                </a:lnTo>
                <a:lnTo>
                  <a:pt x="1344663" y="1234948"/>
                </a:lnTo>
                <a:lnTo>
                  <a:pt x="1344688" y="1232395"/>
                </a:lnTo>
                <a:lnTo>
                  <a:pt x="1344904" y="1208963"/>
                </a:lnTo>
                <a:close/>
              </a:path>
              <a:path w="1874520" h="1236980">
                <a:moveTo>
                  <a:pt x="1490662" y="1230287"/>
                </a:moveTo>
                <a:lnTo>
                  <a:pt x="1487881" y="1202601"/>
                </a:lnTo>
                <a:lnTo>
                  <a:pt x="1466634" y="1204595"/>
                </a:lnTo>
                <a:lnTo>
                  <a:pt x="1445666" y="1206195"/>
                </a:lnTo>
                <a:lnTo>
                  <a:pt x="1425041" y="1207439"/>
                </a:lnTo>
                <a:lnTo>
                  <a:pt x="1402346" y="1208405"/>
                </a:lnTo>
                <a:lnTo>
                  <a:pt x="1403223" y="1233360"/>
                </a:lnTo>
                <a:lnTo>
                  <a:pt x="1490662" y="1230287"/>
                </a:lnTo>
                <a:close/>
              </a:path>
              <a:path w="1874520" h="1236980">
                <a:moveTo>
                  <a:pt x="1634020" y="1210945"/>
                </a:moveTo>
                <a:lnTo>
                  <a:pt x="1628597" y="1181823"/>
                </a:lnTo>
                <a:lnTo>
                  <a:pt x="1606956" y="1185824"/>
                </a:lnTo>
                <a:lnTo>
                  <a:pt x="1585556" y="1189507"/>
                </a:lnTo>
                <a:lnTo>
                  <a:pt x="1564474" y="1192885"/>
                </a:lnTo>
                <a:lnTo>
                  <a:pt x="1543786" y="1195946"/>
                </a:lnTo>
                <a:lnTo>
                  <a:pt x="1547507" y="1222425"/>
                </a:lnTo>
                <a:lnTo>
                  <a:pt x="1547876" y="1224673"/>
                </a:lnTo>
                <a:lnTo>
                  <a:pt x="1568805" y="1221676"/>
                </a:lnTo>
                <a:lnTo>
                  <a:pt x="1590192" y="1218336"/>
                </a:lnTo>
                <a:lnTo>
                  <a:pt x="1634020" y="1210945"/>
                </a:lnTo>
                <a:close/>
              </a:path>
              <a:path w="1874520" h="1236980">
                <a:moveTo>
                  <a:pt x="1775663" y="1179423"/>
                </a:moveTo>
                <a:lnTo>
                  <a:pt x="1768335" y="1150366"/>
                </a:lnTo>
                <a:lnTo>
                  <a:pt x="1725930" y="1160716"/>
                </a:lnTo>
                <a:lnTo>
                  <a:pt x="1705038" y="1165517"/>
                </a:lnTo>
                <a:lnTo>
                  <a:pt x="1684464" y="1170038"/>
                </a:lnTo>
                <a:lnTo>
                  <a:pt x="1689900" y="1195146"/>
                </a:lnTo>
                <a:lnTo>
                  <a:pt x="1690763" y="1198981"/>
                </a:lnTo>
                <a:lnTo>
                  <a:pt x="1711490" y="1194384"/>
                </a:lnTo>
                <a:lnTo>
                  <a:pt x="1775663" y="1179423"/>
                </a:lnTo>
                <a:close/>
              </a:path>
              <a:path w="1874520" h="1236980">
                <a:moveTo>
                  <a:pt x="1873935" y="1152359"/>
                </a:moveTo>
                <a:lnTo>
                  <a:pt x="1865769" y="1124216"/>
                </a:lnTo>
                <a:lnTo>
                  <a:pt x="1824266" y="1135938"/>
                </a:lnTo>
                <a:lnTo>
                  <a:pt x="1832000" y="1164107"/>
                </a:lnTo>
                <a:lnTo>
                  <a:pt x="1873935" y="1152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1785" y="1032055"/>
            <a:ext cx="18095595" cy="9255125"/>
            <a:chOff x="1785" y="1032055"/>
            <a:chExt cx="18095595" cy="925512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5" y="3206252"/>
              <a:ext cx="8799314" cy="708074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3562" y="1032055"/>
              <a:ext cx="9293682" cy="873593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2455" y="5970997"/>
              <a:ext cx="2844261" cy="152679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587676" y="1361126"/>
            <a:ext cx="7666355" cy="53784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24180" algn="l"/>
                <a:tab pos="1892300" algn="l"/>
                <a:tab pos="2543175" algn="l"/>
                <a:tab pos="2929255" algn="l"/>
                <a:tab pos="4699000" algn="l"/>
                <a:tab pos="5273040" algn="l"/>
                <a:tab pos="6599555" algn="l"/>
                <a:tab pos="7250430" algn="l"/>
              </a:tabLst>
            </a:pPr>
            <a:r>
              <a:rPr dirty="0" sz="3350" spc="-795"/>
              <a:t>A</a:t>
            </a:r>
            <a:r>
              <a:rPr dirty="0" sz="3350"/>
              <a:t>	</a:t>
            </a:r>
            <a:r>
              <a:rPr dirty="0" sz="3350" spc="-440"/>
              <a:t>vontade</a:t>
            </a:r>
            <a:r>
              <a:rPr dirty="0" sz="3350"/>
              <a:t>	</a:t>
            </a:r>
            <a:r>
              <a:rPr dirty="0" sz="3350" spc="-340"/>
              <a:t>ou</a:t>
            </a:r>
            <a:r>
              <a:rPr dirty="0" sz="3350"/>
              <a:t>	</a:t>
            </a:r>
            <a:r>
              <a:rPr dirty="0" sz="3350" spc="-660"/>
              <a:t>a</a:t>
            </a:r>
            <a:r>
              <a:rPr dirty="0" sz="3350"/>
              <a:t>	</a:t>
            </a:r>
            <a:r>
              <a:rPr dirty="0" sz="3350" spc="-425"/>
              <a:t>permissão</a:t>
            </a:r>
            <a:r>
              <a:rPr dirty="0" sz="3350"/>
              <a:t>	</a:t>
            </a:r>
            <a:r>
              <a:rPr dirty="0" sz="3350" spc="-575"/>
              <a:t>da</a:t>
            </a:r>
            <a:r>
              <a:rPr dirty="0" sz="3350"/>
              <a:t>	</a:t>
            </a:r>
            <a:r>
              <a:rPr dirty="0" sz="3350" spc="-425"/>
              <a:t>criança</a:t>
            </a:r>
            <a:r>
              <a:rPr dirty="0" sz="3350"/>
              <a:t>	</a:t>
            </a:r>
            <a:r>
              <a:rPr dirty="0" sz="3350" spc="-350"/>
              <a:t>ou</a:t>
            </a:r>
            <a:r>
              <a:rPr dirty="0" sz="3350"/>
              <a:t>	</a:t>
            </a:r>
            <a:r>
              <a:rPr dirty="0" sz="3350" spc="-375"/>
              <a:t>do</a:t>
            </a:r>
            <a:endParaRPr sz="3350"/>
          </a:p>
        </p:txBody>
      </p:sp>
      <p:sp>
        <p:nvSpPr>
          <p:cNvPr id="10" name="object 10" descr=""/>
          <p:cNvSpPr txBox="1"/>
          <p:nvPr/>
        </p:nvSpPr>
        <p:spPr>
          <a:xfrm>
            <a:off x="9587676" y="2427926"/>
            <a:ext cx="7666355" cy="69386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10"/>
              </a:spcBef>
            </a:pPr>
            <a:r>
              <a:rPr dirty="0" sz="3350" spc="-409" b="1">
                <a:latin typeface="Trebuchet MS"/>
                <a:cs typeface="Trebuchet MS"/>
              </a:rPr>
              <a:t>adolescente</a:t>
            </a:r>
            <a:r>
              <a:rPr dirty="0" sz="3350" spc="275" b="1">
                <a:latin typeface="Trebuchet MS"/>
                <a:cs typeface="Trebuchet MS"/>
              </a:rPr>
              <a:t> </a:t>
            </a:r>
            <a:r>
              <a:rPr dirty="0" sz="3350" spc="-525" b="1">
                <a:latin typeface="Trebuchet MS"/>
                <a:cs typeface="Trebuchet MS"/>
              </a:rPr>
              <a:t>menor</a:t>
            </a:r>
            <a:r>
              <a:rPr dirty="0" sz="3350" spc="275" b="1">
                <a:latin typeface="Trebuchet MS"/>
                <a:cs typeface="Trebuchet MS"/>
              </a:rPr>
              <a:t> </a:t>
            </a:r>
            <a:r>
              <a:rPr dirty="0" sz="3350" spc="-620" b="1">
                <a:latin typeface="Trebuchet MS"/>
                <a:cs typeface="Trebuchet MS"/>
              </a:rPr>
              <a:t>de</a:t>
            </a:r>
            <a:r>
              <a:rPr dirty="0" sz="3350" spc="275" b="1">
                <a:latin typeface="Trebuchet MS"/>
                <a:cs typeface="Trebuchet MS"/>
              </a:rPr>
              <a:t> </a:t>
            </a:r>
            <a:r>
              <a:rPr dirty="0" sz="3350" spc="-385" b="1">
                <a:latin typeface="Trebuchet MS"/>
                <a:cs typeface="Trebuchet MS"/>
              </a:rPr>
              <a:t>14</a:t>
            </a:r>
            <a:r>
              <a:rPr dirty="0" sz="3350" spc="275" b="1">
                <a:latin typeface="Trebuchet MS"/>
                <a:cs typeface="Trebuchet MS"/>
              </a:rPr>
              <a:t> </a:t>
            </a:r>
            <a:r>
              <a:rPr dirty="0" sz="3350" spc="-365" b="1">
                <a:latin typeface="Trebuchet MS"/>
                <a:cs typeface="Trebuchet MS"/>
              </a:rPr>
              <a:t>anos</a:t>
            </a:r>
            <a:r>
              <a:rPr dirty="0" sz="3350" spc="275" b="1">
                <a:latin typeface="Trebuchet MS"/>
                <a:cs typeface="Trebuchet MS"/>
              </a:rPr>
              <a:t> </a:t>
            </a:r>
            <a:r>
              <a:rPr dirty="0" sz="3350" spc="-869" b="1">
                <a:latin typeface="Trebuchet MS"/>
                <a:cs typeface="Trebuchet MS"/>
              </a:rPr>
              <a:t>em</a:t>
            </a:r>
            <a:r>
              <a:rPr dirty="0" sz="3350" spc="275" b="1">
                <a:latin typeface="Trebuchet MS"/>
                <a:cs typeface="Trebuchet MS"/>
              </a:rPr>
              <a:t> </a:t>
            </a:r>
            <a:r>
              <a:rPr dirty="0" sz="3350" spc="-345" b="1">
                <a:latin typeface="Trebuchet MS"/>
                <a:cs typeface="Trebuchet MS"/>
              </a:rPr>
              <a:t>participar</a:t>
            </a:r>
            <a:r>
              <a:rPr dirty="0" sz="3350" spc="275" b="1">
                <a:latin typeface="Trebuchet MS"/>
                <a:cs typeface="Trebuchet MS"/>
              </a:rPr>
              <a:t> </a:t>
            </a:r>
            <a:r>
              <a:rPr dirty="0" sz="3350" spc="-645" b="1">
                <a:latin typeface="Trebuchet MS"/>
                <a:cs typeface="Trebuchet MS"/>
              </a:rPr>
              <a:t>de</a:t>
            </a:r>
            <a:endParaRPr sz="3350">
              <a:latin typeface="Trebuchet MS"/>
              <a:cs typeface="Trebuchet MS"/>
            </a:endParaRPr>
          </a:p>
          <a:p>
            <a:pPr algn="just" marL="12700" marR="5080">
              <a:lnSpc>
                <a:spcPts val="8400"/>
              </a:lnSpc>
              <a:spcBef>
                <a:spcPts val="810"/>
              </a:spcBef>
            </a:pPr>
            <a:r>
              <a:rPr dirty="0" sz="3350" spc="-405" b="1">
                <a:latin typeface="Trebuchet MS"/>
                <a:cs typeface="Trebuchet MS"/>
              </a:rPr>
              <a:t>atividades</a:t>
            </a:r>
            <a:r>
              <a:rPr dirty="0" sz="3350" spc="434" b="1">
                <a:latin typeface="Trebuchet MS"/>
                <a:cs typeface="Trebuchet MS"/>
              </a:rPr>
              <a:t> </a:t>
            </a:r>
            <a:r>
              <a:rPr dirty="0" sz="3350" spc="-505" b="1">
                <a:latin typeface="Trebuchet MS"/>
                <a:cs typeface="Trebuchet MS"/>
              </a:rPr>
              <a:t>que</a:t>
            </a:r>
            <a:r>
              <a:rPr dirty="0" sz="3350" spc="434" b="1">
                <a:latin typeface="Trebuchet MS"/>
                <a:cs typeface="Trebuchet MS"/>
              </a:rPr>
              <a:t> </a:t>
            </a:r>
            <a:r>
              <a:rPr dirty="0" sz="3350" spc="-455" b="1">
                <a:latin typeface="Trebuchet MS"/>
                <a:cs typeface="Trebuchet MS"/>
              </a:rPr>
              <a:t>violem</a:t>
            </a:r>
            <a:r>
              <a:rPr dirty="0" sz="3350" spc="434" b="1">
                <a:latin typeface="Trebuchet MS"/>
                <a:cs typeface="Trebuchet MS"/>
              </a:rPr>
              <a:t> </a:t>
            </a:r>
            <a:r>
              <a:rPr dirty="0" sz="3350" spc="-434" b="1">
                <a:latin typeface="Trebuchet MS"/>
                <a:cs typeface="Trebuchet MS"/>
              </a:rPr>
              <a:t>sua</a:t>
            </a:r>
            <a:r>
              <a:rPr dirty="0" sz="3350" spc="434" b="1">
                <a:latin typeface="Trebuchet MS"/>
                <a:cs typeface="Trebuchet MS"/>
              </a:rPr>
              <a:t> </a:t>
            </a:r>
            <a:r>
              <a:rPr dirty="0" sz="3350" spc="-415" b="1">
                <a:latin typeface="Trebuchet MS"/>
                <a:cs typeface="Trebuchet MS"/>
              </a:rPr>
              <a:t>dignidade</a:t>
            </a:r>
            <a:r>
              <a:rPr dirty="0" sz="3350" spc="434" b="1">
                <a:latin typeface="Trebuchet MS"/>
                <a:cs typeface="Trebuchet MS"/>
              </a:rPr>
              <a:t> </a:t>
            </a:r>
            <a:r>
              <a:rPr dirty="0" sz="3350" spc="-445" b="1">
                <a:latin typeface="Trebuchet MS"/>
                <a:cs typeface="Trebuchet MS"/>
              </a:rPr>
              <a:t>sexual</a:t>
            </a:r>
            <a:r>
              <a:rPr dirty="0" sz="3350" spc="434" b="1">
                <a:latin typeface="Trebuchet MS"/>
                <a:cs typeface="Trebuchet MS"/>
              </a:rPr>
              <a:t> </a:t>
            </a:r>
            <a:r>
              <a:rPr dirty="0" sz="3350" spc="-390" b="1">
                <a:latin typeface="Trebuchet MS"/>
                <a:cs typeface="Trebuchet MS"/>
              </a:rPr>
              <a:t>não</a:t>
            </a:r>
            <a:r>
              <a:rPr dirty="0" sz="3350" spc="-114" b="1">
                <a:latin typeface="Trebuchet MS"/>
                <a:cs typeface="Trebuchet MS"/>
              </a:rPr>
              <a:t> </a:t>
            </a:r>
            <a:r>
              <a:rPr dirty="0" sz="3350" spc="-365" b="1">
                <a:latin typeface="Trebuchet MS"/>
                <a:cs typeface="Trebuchet MS"/>
              </a:rPr>
              <a:t>significam</a:t>
            </a:r>
            <a:r>
              <a:rPr dirty="0" sz="3350" spc="290" b="1">
                <a:latin typeface="Trebuchet MS"/>
                <a:cs typeface="Trebuchet MS"/>
              </a:rPr>
              <a:t> </a:t>
            </a:r>
            <a:r>
              <a:rPr dirty="0" sz="3350" spc="-770" b="1">
                <a:latin typeface="Trebuchet MS"/>
                <a:cs typeface="Trebuchet MS"/>
              </a:rPr>
              <a:t>um</a:t>
            </a:r>
            <a:r>
              <a:rPr dirty="0" sz="3350" spc="290" b="1">
                <a:latin typeface="Trebuchet MS"/>
                <a:cs typeface="Trebuchet MS"/>
              </a:rPr>
              <a:t> </a:t>
            </a:r>
            <a:r>
              <a:rPr dirty="0" sz="3350" spc="-345" b="1">
                <a:latin typeface="Trebuchet MS"/>
                <a:cs typeface="Trebuchet MS"/>
              </a:rPr>
              <a:t>sinal</a:t>
            </a:r>
            <a:r>
              <a:rPr dirty="0" sz="3350" spc="290" b="1">
                <a:latin typeface="Trebuchet MS"/>
                <a:cs typeface="Trebuchet MS"/>
              </a:rPr>
              <a:t> </a:t>
            </a:r>
            <a:r>
              <a:rPr dirty="0" sz="3350" spc="-550" b="1">
                <a:latin typeface="Trebuchet MS"/>
                <a:cs typeface="Trebuchet MS"/>
              </a:rPr>
              <a:t>verde</a:t>
            </a:r>
            <a:r>
              <a:rPr dirty="0" sz="3350" spc="290" b="1">
                <a:latin typeface="Trebuchet MS"/>
                <a:cs typeface="Trebuchet MS"/>
              </a:rPr>
              <a:t> </a:t>
            </a:r>
            <a:r>
              <a:rPr dirty="0" sz="3350" spc="-455" b="1">
                <a:latin typeface="Trebuchet MS"/>
                <a:cs typeface="Trebuchet MS"/>
              </a:rPr>
              <a:t>para</a:t>
            </a:r>
            <a:r>
              <a:rPr dirty="0" sz="3350" spc="290" b="1">
                <a:latin typeface="Trebuchet MS"/>
                <a:cs typeface="Trebuchet MS"/>
              </a:rPr>
              <a:t> </a:t>
            </a:r>
            <a:r>
              <a:rPr dirty="0" sz="3350" spc="-409" b="1">
                <a:latin typeface="Trebuchet MS"/>
                <a:cs typeface="Trebuchet MS"/>
              </a:rPr>
              <a:t>essas</a:t>
            </a:r>
            <a:r>
              <a:rPr dirty="0" sz="3350" spc="290" b="1">
                <a:latin typeface="Trebuchet MS"/>
                <a:cs typeface="Trebuchet MS"/>
              </a:rPr>
              <a:t> </a:t>
            </a:r>
            <a:r>
              <a:rPr dirty="0" sz="3350" spc="-395" b="1">
                <a:latin typeface="Trebuchet MS"/>
                <a:cs typeface="Trebuchet MS"/>
              </a:rPr>
              <a:t>ações</a:t>
            </a:r>
            <a:r>
              <a:rPr dirty="0" sz="3350" spc="290" b="1">
                <a:latin typeface="Trebuchet MS"/>
                <a:cs typeface="Trebuchet MS"/>
              </a:rPr>
              <a:t> </a:t>
            </a:r>
            <a:r>
              <a:rPr dirty="0" sz="3350" spc="-315" b="1">
                <a:latin typeface="Trebuchet MS"/>
                <a:cs typeface="Trebuchet MS"/>
              </a:rPr>
              <a:t>ou</a:t>
            </a:r>
            <a:r>
              <a:rPr dirty="0" sz="3350" spc="290" b="1">
                <a:latin typeface="Trebuchet MS"/>
                <a:cs typeface="Trebuchet MS"/>
              </a:rPr>
              <a:t> </a:t>
            </a:r>
            <a:r>
              <a:rPr dirty="0" sz="3350" spc="-610" b="1">
                <a:latin typeface="Trebuchet MS"/>
                <a:cs typeface="Trebuchet MS"/>
              </a:rPr>
              <a:t>a</a:t>
            </a:r>
            <a:r>
              <a:rPr dirty="0" sz="3350" spc="-345" b="1">
                <a:latin typeface="Trebuchet MS"/>
                <a:cs typeface="Trebuchet MS"/>
              </a:rPr>
              <a:t> </a:t>
            </a:r>
            <a:r>
              <a:rPr dirty="0" sz="3350" spc="-395" b="1">
                <a:latin typeface="Trebuchet MS"/>
                <a:cs typeface="Trebuchet MS"/>
              </a:rPr>
              <a:t>exclusão</a:t>
            </a:r>
            <a:r>
              <a:rPr dirty="0" sz="3350" spc="425" b="1">
                <a:latin typeface="Trebuchet MS"/>
                <a:cs typeface="Trebuchet MS"/>
              </a:rPr>
              <a:t> </a:t>
            </a:r>
            <a:r>
              <a:rPr dirty="0" sz="3350" spc="-325" b="1">
                <a:latin typeface="Trebuchet MS"/>
                <a:cs typeface="Trebuchet MS"/>
              </a:rPr>
              <a:t>dos</a:t>
            </a:r>
            <a:r>
              <a:rPr dirty="0" sz="3350" spc="425" b="1">
                <a:latin typeface="Trebuchet MS"/>
                <a:cs typeface="Trebuchet MS"/>
              </a:rPr>
              <a:t> </a:t>
            </a:r>
            <a:r>
              <a:rPr dirty="0" sz="3350" spc="-490" b="1">
                <a:latin typeface="Trebuchet MS"/>
                <a:cs typeface="Trebuchet MS"/>
              </a:rPr>
              <a:t>crimes</a:t>
            </a:r>
            <a:r>
              <a:rPr dirty="0" sz="3350" spc="425" b="1">
                <a:latin typeface="Trebuchet MS"/>
                <a:cs typeface="Trebuchet MS"/>
              </a:rPr>
              <a:t> </a:t>
            </a:r>
            <a:r>
              <a:rPr dirty="0" sz="3350" spc="-755" b="1">
                <a:latin typeface="Trebuchet MS"/>
                <a:cs typeface="Trebuchet MS"/>
              </a:rPr>
              <a:t>e</a:t>
            </a:r>
            <a:r>
              <a:rPr dirty="0" sz="3350" spc="425" b="1">
                <a:latin typeface="Trebuchet MS"/>
                <a:cs typeface="Trebuchet MS"/>
              </a:rPr>
              <a:t> </a:t>
            </a:r>
            <a:r>
              <a:rPr dirty="0" sz="3350" spc="-525" b="1">
                <a:latin typeface="Trebuchet MS"/>
                <a:cs typeface="Trebuchet MS"/>
              </a:rPr>
              <a:t>demais</a:t>
            </a:r>
            <a:r>
              <a:rPr dirty="0" sz="3350" spc="425" b="1">
                <a:latin typeface="Trebuchet MS"/>
                <a:cs typeface="Trebuchet MS"/>
              </a:rPr>
              <a:t> </a:t>
            </a:r>
            <a:r>
              <a:rPr dirty="0" sz="3350" spc="-215" b="1">
                <a:latin typeface="Trebuchet MS"/>
                <a:cs typeface="Trebuchet MS"/>
              </a:rPr>
              <a:t>ilícitos,</a:t>
            </a:r>
            <a:r>
              <a:rPr dirty="0" sz="3350" spc="425" b="1">
                <a:latin typeface="Trebuchet MS"/>
                <a:cs typeface="Trebuchet MS"/>
              </a:rPr>
              <a:t> </a:t>
            </a:r>
            <a:r>
              <a:rPr dirty="0" sz="3350" spc="-250" b="1">
                <a:latin typeface="Trebuchet MS"/>
                <a:cs typeface="Trebuchet MS"/>
              </a:rPr>
              <a:t>pois,</a:t>
            </a:r>
            <a:r>
              <a:rPr dirty="0" sz="3350" spc="425" b="1">
                <a:latin typeface="Trebuchet MS"/>
                <a:cs typeface="Trebuchet MS"/>
              </a:rPr>
              <a:t> </a:t>
            </a:r>
            <a:r>
              <a:rPr dirty="0" sz="3350" spc="-550" b="1">
                <a:latin typeface="Trebuchet MS"/>
                <a:cs typeface="Trebuchet MS"/>
              </a:rPr>
              <a:t>na</a:t>
            </a:r>
            <a:r>
              <a:rPr dirty="0" sz="3350" spc="-345" b="1">
                <a:latin typeface="Trebuchet MS"/>
                <a:cs typeface="Trebuchet MS"/>
              </a:rPr>
              <a:t> </a:t>
            </a:r>
            <a:r>
              <a:rPr dirty="0" sz="3350" spc="-340" b="1">
                <a:latin typeface="Trebuchet MS"/>
                <a:cs typeface="Trebuchet MS"/>
              </a:rPr>
              <a:t>condição</a:t>
            </a:r>
            <a:r>
              <a:rPr dirty="0" sz="3350" spc="570" b="1">
                <a:latin typeface="Trebuchet MS"/>
                <a:cs typeface="Trebuchet MS"/>
              </a:rPr>
              <a:t> </a:t>
            </a:r>
            <a:r>
              <a:rPr dirty="0" sz="3350" spc="-620" b="1">
                <a:latin typeface="Trebuchet MS"/>
                <a:cs typeface="Trebuchet MS"/>
              </a:rPr>
              <a:t>de</a:t>
            </a:r>
            <a:r>
              <a:rPr dirty="0" sz="3350" spc="570" b="1">
                <a:latin typeface="Trebuchet MS"/>
                <a:cs typeface="Trebuchet MS"/>
              </a:rPr>
              <a:t> </a:t>
            </a:r>
            <a:r>
              <a:rPr dirty="0" sz="3350" spc="-365" b="1">
                <a:latin typeface="Trebuchet MS"/>
                <a:cs typeface="Trebuchet MS"/>
              </a:rPr>
              <a:t>pessoas</a:t>
            </a:r>
            <a:r>
              <a:rPr dirty="0" sz="3350" spc="570" b="1">
                <a:latin typeface="Trebuchet MS"/>
                <a:cs typeface="Trebuchet MS"/>
              </a:rPr>
              <a:t> </a:t>
            </a:r>
            <a:r>
              <a:rPr dirty="0" sz="3350" spc="-869" b="1">
                <a:latin typeface="Trebuchet MS"/>
                <a:cs typeface="Trebuchet MS"/>
              </a:rPr>
              <a:t>em</a:t>
            </a:r>
            <a:r>
              <a:rPr dirty="0" sz="3350" spc="570" b="1">
                <a:latin typeface="Trebuchet MS"/>
                <a:cs typeface="Trebuchet MS"/>
              </a:rPr>
              <a:t> </a:t>
            </a:r>
            <a:r>
              <a:rPr dirty="0" sz="3350" spc="-415" b="1">
                <a:latin typeface="Trebuchet MS"/>
                <a:cs typeface="Trebuchet MS"/>
              </a:rPr>
              <a:t>desenvolvimento,</a:t>
            </a:r>
            <a:r>
              <a:rPr dirty="0" sz="3350" spc="570" b="1">
                <a:latin typeface="Trebuchet MS"/>
                <a:cs typeface="Trebuchet MS"/>
              </a:rPr>
              <a:t> </a:t>
            </a:r>
            <a:r>
              <a:rPr dirty="0" sz="3350" spc="-420" b="1">
                <a:latin typeface="Trebuchet MS"/>
                <a:cs typeface="Trebuchet MS"/>
              </a:rPr>
              <a:t>elas</a:t>
            </a:r>
            <a:r>
              <a:rPr dirty="0" sz="3350" spc="-295" b="1">
                <a:latin typeface="Trebuchet MS"/>
                <a:cs typeface="Trebuchet MS"/>
              </a:rPr>
              <a:t> </a:t>
            </a:r>
            <a:r>
              <a:rPr dirty="0" sz="3350" spc="-390" b="1">
                <a:latin typeface="Trebuchet MS"/>
                <a:cs typeface="Trebuchet MS"/>
              </a:rPr>
              <a:t>não</a:t>
            </a:r>
            <a:r>
              <a:rPr dirty="0" sz="3350" spc="900" b="1">
                <a:latin typeface="Trebuchet MS"/>
                <a:cs typeface="Trebuchet MS"/>
              </a:rPr>
              <a:t> </a:t>
            </a:r>
            <a:r>
              <a:rPr dirty="0" sz="3350" spc="-630" b="1">
                <a:latin typeface="Trebuchet MS"/>
                <a:cs typeface="Trebuchet MS"/>
              </a:rPr>
              <a:t>têm</a:t>
            </a:r>
            <a:r>
              <a:rPr dirty="0" sz="3350" spc="900" b="1">
                <a:latin typeface="Trebuchet MS"/>
                <a:cs typeface="Trebuchet MS"/>
              </a:rPr>
              <a:t> </a:t>
            </a:r>
            <a:r>
              <a:rPr dirty="0" sz="3350" spc="-470" b="1">
                <a:latin typeface="Trebuchet MS"/>
                <a:cs typeface="Trebuchet MS"/>
              </a:rPr>
              <a:t>maturidade</a:t>
            </a:r>
            <a:r>
              <a:rPr dirty="0" sz="3350" spc="900" b="1">
                <a:latin typeface="Trebuchet MS"/>
                <a:cs typeface="Trebuchet MS"/>
              </a:rPr>
              <a:t> </a:t>
            </a:r>
            <a:r>
              <a:rPr dirty="0" sz="3350" spc="-455" b="1">
                <a:latin typeface="Trebuchet MS"/>
                <a:cs typeface="Trebuchet MS"/>
              </a:rPr>
              <a:t>para</a:t>
            </a:r>
            <a:r>
              <a:rPr dirty="0" sz="3350" spc="900" b="1">
                <a:latin typeface="Trebuchet MS"/>
                <a:cs typeface="Trebuchet MS"/>
              </a:rPr>
              <a:t> </a:t>
            </a:r>
            <a:r>
              <a:rPr dirty="0" sz="3350" spc="-350" b="1">
                <a:latin typeface="Trebuchet MS"/>
                <a:cs typeface="Trebuchet MS"/>
              </a:rPr>
              <a:t>consentir</a:t>
            </a:r>
            <a:r>
              <a:rPr dirty="0" sz="3350" spc="900" b="1">
                <a:latin typeface="Trebuchet MS"/>
                <a:cs typeface="Trebuchet MS"/>
              </a:rPr>
              <a:t> </a:t>
            </a:r>
            <a:r>
              <a:rPr dirty="0" sz="3350" spc="-260" b="1">
                <a:latin typeface="Trebuchet MS"/>
                <a:cs typeface="Trebuchet MS"/>
              </a:rPr>
              <a:t>algo</a:t>
            </a:r>
            <a:r>
              <a:rPr dirty="0" sz="3350" spc="900" b="1">
                <a:latin typeface="Trebuchet MS"/>
                <a:cs typeface="Trebuchet MS"/>
              </a:rPr>
              <a:t> </a:t>
            </a:r>
            <a:r>
              <a:rPr dirty="0" sz="3350" spc="-505" b="1">
                <a:latin typeface="Trebuchet MS"/>
                <a:cs typeface="Trebuchet MS"/>
              </a:rPr>
              <a:t>que</a:t>
            </a:r>
            <a:r>
              <a:rPr dirty="0" sz="3350" spc="-395" b="1">
                <a:latin typeface="Trebuchet MS"/>
                <a:cs typeface="Trebuchet MS"/>
              </a:rPr>
              <a:t> </a:t>
            </a:r>
            <a:r>
              <a:rPr dirty="0" sz="3350" spc="-415" b="1">
                <a:latin typeface="Trebuchet MS"/>
                <a:cs typeface="Trebuchet MS"/>
              </a:rPr>
              <a:t>está</a:t>
            </a:r>
            <a:r>
              <a:rPr dirty="0" sz="3350" spc="220" b="1">
                <a:latin typeface="Trebuchet MS"/>
                <a:cs typeface="Trebuchet MS"/>
              </a:rPr>
              <a:t> </a:t>
            </a:r>
            <a:r>
              <a:rPr dirty="0" sz="3350" spc="-484" b="1">
                <a:latin typeface="Trebuchet MS"/>
                <a:cs typeface="Trebuchet MS"/>
              </a:rPr>
              <a:t>completamente</a:t>
            </a:r>
            <a:r>
              <a:rPr dirty="0" sz="3350" spc="220" b="1">
                <a:latin typeface="Trebuchet MS"/>
                <a:cs typeface="Trebuchet MS"/>
              </a:rPr>
              <a:t> </a:t>
            </a:r>
            <a:r>
              <a:rPr dirty="0" sz="3350" spc="-290" b="1">
                <a:latin typeface="Trebuchet MS"/>
                <a:cs typeface="Trebuchet MS"/>
              </a:rPr>
              <a:t>fora</a:t>
            </a:r>
            <a:r>
              <a:rPr dirty="0" sz="3350" spc="220" b="1">
                <a:latin typeface="Trebuchet MS"/>
                <a:cs typeface="Trebuchet MS"/>
              </a:rPr>
              <a:t> </a:t>
            </a:r>
            <a:r>
              <a:rPr dirty="0" sz="3350" spc="-350" b="1">
                <a:latin typeface="Trebuchet MS"/>
                <a:cs typeface="Trebuchet MS"/>
              </a:rPr>
              <a:t>do</a:t>
            </a:r>
            <a:r>
              <a:rPr dirty="0" sz="3350" spc="220" b="1">
                <a:latin typeface="Trebuchet MS"/>
                <a:cs typeface="Trebuchet MS"/>
              </a:rPr>
              <a:t> </a:t>
            </a:r>
            <a:r>
              <a:rPr dirty="0" sz="3350" spc="-385" b="1">
                <a:latin typeface="Trebuchet MS"/>
                <a:cs typeface="Trebuchet MS"/>
              </a:rPr>
              <a:t>universo</a:t>
            </a:r>
            <a:r>
              <a:rPr dirty="0" sz="3350" spc="220" b="1">
                <a:latin typeface="Trebuchet MS"/>
                <a:cs typeface="Trebuchet MS"/>
              </a:rPr>
              <a:t> </a:t>
            </a:r>
            <a:r>
              <a:rPr dirty="0" sz="3350" spc="-295" b="1">
                <a:latin typeface="Trebuchet MS"/>
                <a:cs typeface="Trebuchet MS"/>
              </a:rPr>
              <a:t>infantil.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726306" y="9885036"/>
            <a:ext cx="6421120" cy="231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50" spc="-215" b="1">
                <a:latin typeface="Trebuchet MS"/>
                <a:cs typeface="Trebuchet MS"/>
              </a:rPr>
              <a:t>Fonte:</a:t>
            </a:r>
            <a:r>
              <a:rPr dirty="0" sz="1350" spc="90" b="1">
                <a:latin typeface="Trebuchet MS"/>
                <a:cs typeface="Trebuchet MS"/>
              </a:rPr>
              <a:t>  </a:t>
            </a:r>
            <a:r>
              <a:rPr dirty="0" sz="1350" spc="-210" b="1">
                <a:latin typeface="Trebuchet MS"/>
                <a:cs typeface="Trebuchet MS"/>
              </a:rPr>
              <a:t>https://</a:t>
            </a:r>
            <a:r>
              <a:rPr dirty="0" sz="1350" spc="-210" b="1">
                <a:latin typeface="Trebuchet MS"/>
                <a:cs typeface="Trebuchet MS"/>
                <a:hlinkClick r:id="rId6"/>
              </a:rPr>
              <a:t>www.defensoria.se.def.br/wp-</a:t>
            </a:r>
            <a:r>
              <a:rPr dirty="0" sz="1350" spc="-190" b="1">
                <a:latin typeface="Trebuchet MS"/>
                <a:cs typeface="Trebuchet MS"/>
                <a:hlinkClick r:id="rId6"/>
              </a:rPr>
              <a:t>content/uploads/2021/05/CARTULhA-</a:t>
            </a:r>
            <a:r>
              <a:rPr dirty="0" sz="1350" spc="-225" b="1">
                <a:latin typeface="Trebuchet MS"/>
                <a:cs typeface="Trebuchet MS"/>
                <a:hlinkClick r:id="rId6"/>
              </a:rPr>
              <a:t>COMPLETA-</a:t>
            </a:r>
            <a:r>
              <a:rPr dirty="0" sz="1350" spc="-175" b="1">
                <a:latin typeface="Trebuchet MS"/>
                <a:cs typeface="Trebuchet MS"/>
                <a:hlinkClick r:id="rId6"/>
              </a:rPr>
              <a:t>EM-</a:t>
            </a:r>
            <a:r>
              <a:rPr dirty="0" sz="1350" spc="-200" b="1">
                <a:latin typeface="Trebuchet MS"/>
                <a:cs typeface="Trebuchet MS"/>
                <a:hlinkClick r:id="rId6"/>
              </a:rPr>
              <a:t>PDF-</a:t>
            </a:r>
            <a:r>
              <a:rPr dirty="0" sz="1350" spc="-40" b="1">
                <a:latin typeface="Trebuchet MS"/>
                <a:cs typeface="Trebuchet MS"/>
                <a:hlinkClick r:id="rId6"/>
              </a:rPr>
              <a:t>1.pdf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6183" y="4156688"/>
              <a:ext cx="2000221" cy="193999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280259" y="2480753"/>
              <a:ext cx="951230" cy="2068195"/>
            </a:xfrm>
            <a:custGeom>
              <a:avLst/>
              <a:gdLst/>
              <a:ahLst/>
              <a:cxnLst/>
              <a:rect l="l" t="t" r="r" b="b"/>
              <a:pathLst>
                <a:path w="951230" h="2068195">
                  <a:moveTo>
                    <a:pt x="34442" y="1337627"/>
                  </a:moveTo>
                  <a:lnTo>
                    <a:pt x="1206" y="1377861"/>
                  </a:lnTo>
                  <a:lnTo>
                    <a:pt x="0" y="1422184"/>
                  </a:lnTo>
                  <a:lnTo>
                    <a:pt x="29387" y="1421942"/>
                  </a:lnTo>
                  <a:lnTo>
                    <a:pt x="29540" y="1400797"/>
                  </a:lnTo>
                  <a:lnTo>
                    <a:pt x="30429" y="1379702"/>
                  </a:lnTo>
                  <a:lnTo>
                    <a:pt x="32067" y="1358646"/>
                  </a:lnTo>
                  <a:lnTo>
                    <a:pt x="34442" y="1337627"/>
                  </a:lnTo>
                  <a:close/>
                </a:path>
                <a:path w="951230" h="2068195">
                  <a:moveTo>
                    <a:pt x="43853" y="1562061"/>
                  </a:moveTo>
                  <a:lnTo>
                    <a:pt x="40093" y="1541094"/>
                  </a:lnTo>
                  <a:lnTo>
                    <a:pt x="36868" y="1520050"/>
                  </a:lnTo>
                  <a:lnTo>
                    <a:pt x="34163" y="1498942"/>
                  </a:lnTo>
                  <a:lnTo>
                    <a:pt x="32004" y="1477746"/>
                  </a:lnTo>
                  <a:lnTo>
                    <a:pt x="2476" y="1480439"/>
                  </a:lnTo>
                  <a:lnTo>
                    <a:pt x="4699" y="1501876"/>
                  </a:lnTo>
                  <a:lnTo>
                    <a:pt x="7493" y="1523631"/>
                  </a:lnTo>
                  <a:lnTo>
                    <a:pt x="8280" y="1528737"/>
                  </a:lnTo>
                  <a:lnTo>
                    <a:pt x="17919" y="1567319"/>
                  </a:lnTo>
                  <a:lnTo>
                    <a:pt x="18389" y="1567230"/>
                  </a:lnTo>
                  <a:lnTo>
                    <a:pt x="20891" y="1566722"/>
                  </a:lnTo>
                  <a:lnTo>
                    <a:pt x="43853" y="1562061"/>
                  </a:lnTo>
                  <a:close/>
                </a:path>
                <a:path w="951230" h="2068195">
                  <a:moveTo>
                    <a:pt x="71412" y="1203388"/>
                  </a:moveTo>
                  <a:lnTo>
                    <a:pt x="28676" y="1233525"/>
                  </a:lnTo>
                  <a:lnTo>
                    <a:pt x="16408" y="1276311"/>
                  </a:lnTo>
                  <a:lnTo>
                    <a:pt x="44856" y="1283246"/>
                  </a:lnTo>
                  <a:lnTo>
                    <a:pt x="50266" y="1262875"/>
                  </a:lnTo>
                  <a:lnTo>
                    <a:pt x="56502" y="1242771"/>
                  </a:lnTo>
                  <a:lnTo>
                    <a:pt x="63550" y="1222946"/>
                  </a:lnTo>
                  <a:lnTo>
                    <a:pt x="71412" y="1203388"/>
                  </a:lnTo>
                  <a:close/>
                </a:path>
                <a:path w="951230" h="2068195">
                  <a:moveTo>
                    <a:pt x="79819" y="1700580"/>
                  </a:moveTo>
                  <a:lnTo>
                    <a:pt x="73456" y="1680210"/>
                  </a:lnTo>
                  <a:lnTo>
                    <a:pt x="67525" y="1660042"/>
                  </a:lnTo>
                  <a:lnTo>
                    <a:pt x="62014" y="1640128"/>
                  </a:lnTo>
                  <a:lnTo>
                    <a:pt x="56349" y="1618119"/>
                  </a:lnTo>
                  <a:lnTo>
                    <a:pt x="32118" y="1624177"/>
                  </a:lnTo>
                  <a:lnTo>
                    <a:pt x="53327" y="1709064"/>
                  </a:lnTo>
                  <a:lnTo>
                    <a:pt x="79819" y="1700580"/>
                  </a:lnTo>
                  <a:close/>
                </a:path>
                <a:path w="951230" h="2068195">
                  <a:moveTo>
                    <a:pt x="129425" y="1833880"/>
                  </a:moveTo>
                  <a:lnTo>
                    <a:pt x="121005" y="1813560"/>
                  </a:lnTo>
                  <a:lnTo>
                    <a:pt x="112953" y="1793392"/>
                  </a:lnTo>
                  <a:lnTo>
                    <a:pt x="105270" y="1773466"/>
                  </a:lnTo>
                  <a:lnTo>
                    <a:pt x="97967" y="1753870"/>
                  </a:lnTo>
                  <a:lnTo>
                    <a:pt x="72847" y="1763026"/>
                  </a:lnTo>
                  <a:lnTo>
                    <a:pt x="70713" y="1763852"/>
                  </a:lnTo>
                  <a:lnTo>
                    <a:pt x="78016" y="1783702"/>
                  </a:lnTo>
                  <a:lnTo>
                    <a:pt x="85725" y="1803920"/>
                  </a:lnTo>
                  <a:lnTo>
                    <a:pt x="102069" y="1845246"/>
                  </a:lnTo>
                  <a:lnTo>
                    <a:pt x="129425" y="1833880"/>
                  </a:lnTo>
                  <a:close/>
                </a:path>
                <a:path w="951230" h="2068195">
                  <a:moveTo>
                    <a:pt x="141846" y="1082217"/>
                  </a:moveTo>
                  <a:lnTo>
                    <a:pt x="93002" y="1101039"/>
                  </a:lnTo>
                  <a:lnTo>
                    <a:pt x="70281" y="1139050"/>
                  </a:lnTo>
                  <a:lnTo>
                    <a:pt x="95859" y="1153185"/>
                  </a:lnTo>
                  <a:lnTo>
                    <a:pt x="106476" y="1134872"/>
                  </a:lnTo>
                  <a:lnTo>
                    <a:pt x="117665" y="1116939"/>
                  </a:lnTo>
                  <a:lnTo>
                    <a:pt x="129463" y="1099388"/>
                  </a:lnTo>
                  <a:lnTo>
                    <a:pt x="141846" y="1082217"/>
                  </a:lnTo>
                  <a:close/>
                </a:path>
                <a:path w="951230" h="2068195">
                  <a:moveTo>
                    <a:pt x="189268" y="1964029"/>
                  </a:moveTo>
                  <a:lnTo>
                    <a:pt x="170332" y="1924697"/>
                  </a:lnTo>
                  <a:lnTo>
                    <a:pt x="161277" y="1905266"/>
                  </a:lnTo>
                  <a:lnTo>
                    <a:pt x="152577" y="1886077"/>
                  </a:lnTo>
                  <a:lnTo>
                    <a:pt x="129159" y="1896618"/>
                  </a:lnTo>
                  <a:lnTo>
                    <a:pt x="125577" y="1898256"/>
                  </a:lnTo>
                  <a:lnTo>
                    <a:pt x="134391" y="1917585"/>
                  </a:lnTo>
                  <a:lnTo>
                    <a:pt x="162369" y="1977237"/>
                  </a:lnTo>
                  <a:lnTo>
                    <a:pt x="189268" y="1964029"/>
                  </a:lnTo>
                  <a:close/>
                </a:path>
                <a:path w="951230" h="2068195">
                  <a:moveTo>
                    <a:pt x="234734" y="975969"/>
                  </a:moveTo>
                  <a:lnTo>
                    <a:pt x="214414" y="955078"/>
                  </a:lnTo>
                  <a:lnTo>
                    <a:pt x="198450" y="971423"/>
                  </a:lnTo>
                  <a:lnTo>
                    <a:pt x="183235" y="987463"/>
                  </a:lnTo>
                  <a:lnTo>
                    <a:pt x="168732" y="1003287"/>
                  </a:lnTo>
                  <a:lnTo>
                    <a:pt x="154901" y="1019009"/>
                  </a:lnTo>
                  <a:lnTo>
                    <a:pt x="176212" y="1038453"/>
                  </a:lnTo>
                  <a:lnTo>
                    <a:pt x="189699" y="1023124"/>
                  </a:lnTo>
                  <a:lnTo>
                    <a:pt x="203885" y="1007668"/>
                  </a:lnTo>
                  <a:lnTo>
                    <a:pt x="218871" y="991971"/>
                  </a:lnTo>
                  <a:lnTo>
                    <a:pt x="234734" y="975969"/>
                  </a:lnTo>
                  <a:close/>
                </a:path>
                <a:path w="951230" h="2068195">
                  <a:moveTo>
                    <a:pt x="235115" y="2053882"/>
                  </a:moveTo>
                  <a:lnTo>
                    <a:pt x="215011" y="2015731"/>
                  </a:lnTo>
                  <a:lnTo>
                    <a:pt x="189077" y="2029155"/>
                  </a:lnTo>
                  <a:lnTo>
                    <a:pt x="209283" y="2067737"/>
                  </a:lnTo>
                  <a:lnTo>
                    <a:pt x="235115" y="2053882"/>
                  </a:lnTo>
                  <a:close/>
                </a:path>
                <a:path w="951230" h="2068195">
                  <a:moveTo>
                    <a:pt x="341363" y="879424"/>
                  </a:moveTo>
                  <a:lnTo>
                    <a:pt x="322224" y="857186"/>
                  </a:lnTo>
                  <a:lnTo>
                    <a:pt x="304215" y="872731"/>
                  </a:lnTo>
                  <a:lnTo>
                    <a:pt x="287439" y="887488"/>
                  </a:lnTo>
                  <a:lnTo>
                    <a:pt x="271729" y="901534"/>
                  </a:lnTo>
                  <a:lnTo>
                    <a:pt x="256946" y="915009"/>
                  </a:lnTo>
                  <a:lnTo>
                    <a:pt x="276834" y="936612"/>
                  </a:lnTo>
                  <a:lnTo>
                    <a:pt x="291338" y="923353"/>
                  </a:lnTo>
                  <a:lnTo>
                    <a:pt x="306806" y="909497"/>
                  </a:lnTo>
                  <a:lnTo>
                    <a:pt x="323430" y="894905"/>
                  </a:lnTo>
                  <a:lnTo>
                    <a:pt x="341363" y="879424"/>
                  </a:lnTo>
                  <a:close/>
                </a:path>
                <a:path w="951230" h="2068195">
                  <a:moveTo>
                    <a:pt x="455879" y="782421"/>
                  </a:moveTo>
                  <a:lnTo>
                    <a:pt x="437019" y="760107"/>
                  </a:lnTo>
                  <a:lnTo>
                    <a:pt x="366242" y="819467"/>
                  </a:lnTo>
                  <a:lnTo>
                    <a:pt x="385000" y="841959"/>
                  </a:lnTo>
                  <a:lnTo>
                    <a:pt x="455879" y="782421"/>
                  </a:lnTo>
                  <a:close/>
                </a:path>
                <a:path w="951230" h="2068195">
                  <a:moveTo>
                    <a:pt x="577291" y="676757"/>
                  </a:moveTo>
                  <a:lnTo>
                    <a:pt x="556907" y="655574"/>
                  </a:lnTo>
                  <a:lnTo>
                    <a:pt x="549452" y="662508"/>
                  </a:lnTo>
                  <a:lnTo>
                    <a:pt x="541959" y="669404"/>
                  </a:lnTo>
                  <a:lnTo>
                    <a:pt x="508076" y="699439"/>
                  </a:lnTo>
                  <a:lnTo>
                    <a:pt x="489432" y="715467"/>
                  </a:lnTo>
                  <a:lnTo>
                    <a:pt x="509282" y="737527"/>
                  </a:lnTo>
                  <a:lnTo>
                    <a:pt x="546455" y="704989"/>
                  </a:lnTo>
                  <a:lnTo>
                    <a:pt x="554342" y="697915"/>
                  </a:lnTo>
                  <a:lnTo>
                    <a:pt x="562102" y="690867"/>
                  </a:lnTo>
                  <a:lnTo>
                    <a:pt x="569747" y="683818"/>
                  </a:lnTo>
                  <a:lnTo>
                    <a:pt x="577291" y="676757"/>
                  </a:lnTo>
                  <a:close/>
                </a:path>
                <a:path w="951230" h="2068195">
                  <a:moveTo>
                    <a:pt x="672020" y="577900"/>
                  </a:moveTo>
                  <a:lnTo>
                    <a:pt x="649998" y="558634"/>
                  </a:lnTo>
                  <a:lnTo>
                    <a:pt x="636435" y="573786"/>
                  </a:lnTo>
                  <a:lnTo>
                    <a:pt x="622579" y="588797"/>
                  </a:lnTo>
                  <a:lnTo>
                    <a:pt x="608482" y="603719"/>
                  </a:lnTo>
                  <a:lnTo>
                    <a:pt x="594182" y="618629"/>
                  </a:lnTo>
                  <a:lnTo>
                    <a:pt x="615175" y="639203"/>
                  </a:lnTo>
                  <a:lnTo>
                    <a:pt x="629729" y="624205"/>
                  </a:lnTo>
                  <a:lnTo>
                    <a:pt x="644093" y="608939"/>
                  </a:lnTo>
                  <a:lnTo>
                    <a:pt x="658215" y="593483"/>
                  </a:lnTo>
                  <a:lnTo>
                    <a:pt x="672020" y="577900"/>
                  </a:lnTo>
                  <a:close/>
                </a:path>
                <a:path w="951230" h="2068195">
                  <a:moveTo>
                    <a:pt x="757199" y="469811"/>
                  </a:moveTo>
                  <a:lnTo>
                    <a:pt x="733183" y="452856"/>
                  </a:lnTo>
                  <a:lnTo>
                    <a:pt x="721360" y="469341"/>
                  </a:lnTo>
                  <a:lnTo>
                    <a:pt x="709155" y="485749"/>
                  </a:lnTo>
                  <a:lnTo>
                    <a:pt x="696671" y="502043"/>
                  </a:lnTo>
                  <a:lnTo>
                    <a:pt x="683971" y="518147"/>
                  </a:lnTo>
                  <a:lnTo>
                    <a:pt x="706704" y="536625"/>
                  </a:lnTo>
                  <a:lnTo>
                    <a:pt x="719785" y="520103"/>
                  </a:lnTo>
                  <a:lnTo>
                    <a:pt x="732586" y="503453"/>
                  </a:lnTo>
                  <a:lnTo>
                    <a:pt x="745058" y="486676"/>
                  </a:lnTo>
                  <a:lnTo>
                    <a:pt x="757199" y="469811"/>
                  </a:lnTo>
                  <a:close/>
                </a:path>
                <a:path w="951230" h="2068195">
                  <a:moveTo>
                    <a:pt x="829805" y="352475"/>
                  </a:moveTo>
                  <a:lnTo>
                    <a:pt x="804227" y="338328"/>
                  </a:lnTo>
                  <a:lnTo>
                    <a:pt x="794359" y="356362"/>
                  </a:lnTo>
                  <a:lnTo>
                    <a:pt x="784059" y="374180"/>
                  </a:lnTo>
                  <a:lnTo>
                    <a:pt x="773391" y="391782"/>
                  </a:lnTo>
                  <a:lnTo>
                    <a:pt x="762431" y="409168"/>
                  </a:lnTo>
                  <a:lnTo>
                    <a:pt x="787158" y="423519"/>
                  </a:lnTo>
                  <a:lnTo>
                    <a:pt x="798220" y="406222"/>
                  </a:lnTo>
                  <a:lnTo>
                    <a:pt x="809066" y="388531"/>
                  </a:lnTo>
                  <a:lnTo>
                    <a:pt x="819619" y="370573"/>
                  </a:lnTo>
                  <a:lnTo>
                    <a:pt x="829805" y="352475"/>
                  </a:lnTo>
                  <a:close/>
                </a:path>
                <a:path w="951230" h="2068195">
                  <a:moveTo>
                    <a:pt x="889939" y="228739"/>
                  </a:moveTo>
                  <a:lnTo>
                    <a:pt x="862152" y="217868"/>
                  </a:lnTo>
                  <a:lnTo>
                    <a:pt x="854341" y="236537"/>
                  </a:lnTo>
                  <a:lnTo>
                    <a:pt x="846099" y="255206"/>
                  </a:lnTo>
                  <a:lnTo>
                    <a:pt x="837463" y="273799"/>
                  </a:lnTo>
                  <a:lnTo>
                    <a:pt x="828497" y="292252"/>
                  </a:lnTo>
                  <a:lnTo>
                    <a:pt x="855421" y="305155"/>
                  </a:lnTo>
                  <a:lnTo>
                    <a:pt x="864616" y="286004"/>
                  </a:lnTo>
                  <a:lnTo>
                    <a:pt x="873467" y="266928"/>
                  </a:lnTo>
                  <a:lnTo>
                    <a:pt x="881913" y="247853"/>
                  </a:lnTo>
                  <a:lnTo>
                    <a:pt x="889939" y="228739"/>
                  </a:lnTo>
                  <a:close/>
                </a:path>
                <a:path w="951230" h="2068195">
                  <a:moveTo>
                    <a:pt x="934085" y="98437"/>
                  </a:moveTo>
                  <a:lnTo>
                    <a:pt x="905522" y="90474"/>
                  </a:lnTo>
                  <a:lnTo>
                    <a:pt x="900150" y="109778"/>
                  </a:lnTo>
                  <a:lnTo>
                    <a:pt x="894283" y="129298"/>
                  </a:lnTo>
                  <a:lnTo>
                    <a:pt x="888072" y="148894"/>
                  </a:lnTo>
                  <a:lnTo>
                    <a:pt x="881672" y="168452"/>
                  </a:lnTo>
                  <a:lnTo>
                    <a:pt x="908875" y="178866"/>
                  </a:lnTo>
                  <a:lnTo>
                    <a:pt x="916063" y="158572"/>
                  </a:lnTo>
                  <a:lnTo>
                    <a:pt x="922655" y="138366"/>
                  </a:lnTo>
                  <a:lnTo>
                    <a:pt x="928649" y="118300"/>
                  </a:lnTo>
                  <a:lnTo>
                    <a:pt x="934085" y="98437"/>
                  </a:lnTo>
                  <a:close/>
                </a:path>
                <a:path w="951230" h="2068195">
                  <a:moveTo>
                    <a:pt x="950849" y="15367"/>
                  </a:moveTo>
                  <a:lnTo>
                    <a:pt x="947508" y="1981"/>
                  </a:lnTo>
                  <a:lnTo>
                    <a:pt x="923226" y="0"/>
                  </a:lnTo>
                  <a:lnTo>
                    <a:pt x="921931" y="10248"/>
                  </a:lnTo>
                  <a:lnTo>
                    <a:pt x="920115" y="22555"/>
                  </a:lnTo>
                  <a:lnTo>
                    <a:pt x="917181" y="39255"/>
                  </a:lnTo>
                  <a:lnTo>
                    <a:pt x="945921" y="44907"/>
                  </a:lnTo>
                  <a:lnTo>
                    <a:pt x="947940" y="34340"/>
                  </a:lnTo>
                  <a:lnTo>
                    <a:pt x="949693" y="23723"/>
                  </a:lnTo>
                  <a:lnTo>
                    <a:pt x="950849" y="153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2224" y="615472"/>
              <a:ext cx="9296399" cy="967152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4475" y="874143"/>
              <a:ext cx="1752303" cy="1869161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30822" y="220458"/>
              <a:ext cx="1849755" cy="1264285"/>
            </a:xfrm>
            <a:custGeom>
              <a:avLst/>
              <a:gdLst/>
              <a:ahLst/>
              <a:cxnLst/>
              <a:rect l="l" t="t" r="r" b="b"/>
              <a:pathLst>
                <a:path w="1849755" h="1264285">
                  <a:moveTo>
                    <a:pt x="48920" y="11569"/>
                  </a:moveTo>
                  <a:lnTo>
                    <a:pt x="39103" y="7175"/>
                  </a:lnTo>
                  <a:lnTo>
                    <a:pt x="29171" y="3048"/>
                  </a:lnTo>
                  <a:lnTo>
                    <a:pt x="21297" y="0"/>
                  </a:lnTo>
                  <a:lnTo>
                    <a:pt x="7505" y="190"/>
                  </a:lnTo>
                  <a:lnTo>
                    <a:pt x="0" y="23368"/>
                  </a:lnTo>
                  <a:lnTo>
                    <a:pt x="9690" y="26974"/>
                  </a:lnTo>
                  <a:lnTo>
                    <a:pt x="21259" y="31559"/>
                  </a:lnTo>
                  <a:lnTo>
                    <a:pt x="36830" y="38252"/>
                  </a:lnTo>
                  <a:lnTo>
                    <a:pt x="48920" y="11569"/>
                  </a:lnTo>
                  <a:close/>
                </a:path>
                <a:path w="1849755" h="1264285">
                  <a:moveTo>
                    <a:pt x="170827" y="78320"/>
                  </a:moveTo>
                  <a:lnTo>
                    <a:pt x="152717" y="66675"/>
                  </a:lnTo>
                  <a:lnTo>
                    <a:pt x="134556" y="55626"/>
                  </a:lnTo>
                  <a:lnTo>
                    <a:pt x="116408" y="45186"/>
                  </a:lnTo>
                  <a:lnTo>
                    <a:pt x="98323" y="35356"/>
                  </a:lnTo>
                  <a:lnTo>
                    <a:pt x="84023" y="61341"/>
                  </a:lnTo>
                  <a:lnTo>
                    <a:pt x="101587" y="70980"/>
                  </a:lnTo>
                  <a:lnTo>
                    <a:pt x="119227" y="81165"/>
                  </a:lnTo>
                  <a:lnTo>
                    <a:pt x="136893" y="91706"/>
                  </a:lnTo>
                  <a:lnTo>
                    <a:pt x="154457" y="102425"/>
                  </a:lnTo>
                  <a:lnTo>
                    <a:pt x="170827" y="78320"/>
                  </a:lnTo>
                  <a:close/>
                </a:path>
                <a:path w="1849755" h="1264285">
                  <a:moveTo>
                    <a:pt x="281508" y="159283"/>
                  </a:moveTo>
                  <a:lnTo>
                    <a:pt x="264972" y="145948"/>
                  </a:lnTo>
                  <a:lnTo>
                    <a:pt x="248437" y="132969"/>
                  </a:lnTo>
                  <a:lnTo>
                    <a:pt x="231813" y="120370"/>
                  </a:lnTo>
                  <a:lnTo>
                    <a:pt x="215036" y="108191"/>
                  </a:lnTo>
                  <a:lnTo>
                    <a:pt x="198094" y="132740"/>
                  </a:lnTo>
                  <a:lnTo>
                    <a:pt x="214477" y="144614"/>
                  </a:lnTo>
                  <a:lnTo>
                    <a:pt x="230759" y="156921"/>
                  </a:lnTo>
                  <a:lnTo>
                    <a:pt x="246875" y="169583"/>
                  </a:lnTo>
                  <a:lnTo>
                    <a:pt x="262788" y="182537"/>
                  </a:lnTo>
                  <a:lnTo>
                    <a:pt x="281508" y="159283"/>
                  </a:lnTo>
                  <a:close/>
                </a:path>
                <a:path w="1849755" h="1264285">
                  <a:moveTo>
                    <a:pt x="381088" y="252857"/>
                  </a:moveTo>
                  <a:lnTo>
                    <a:pt x="366788" y="238125"/>
                  </a:lnTo>
                  <a:lnTo>
                    <a:pt x="352044" y="223520"/>
                  </a:lnTo>
                  <a:lnTo>
                    <a:pt x="336981" y="209130"/>
                  </a:lnTo>
                  <a:lnTo>
                    <a:pt x="321703" y="195072"/>
                  </a:lnTo>
                  <a:lnTo>
                    <a:pt x="302069" y="216725"/>
                  </a:lnTo>
                  <a:lnTo>
                    <a:pt x="317373" y="230454"/>
                  </a:lnTo>
                  <a:lnTo>
                    <a:pt x="332359" y="244563"/>
                  </a:lnTo>
                  <a:lnTo>
                    <a:pt x="347040" y="258978"/>
                  </a:lnTo>
                  <a:lnTo>
                    <a:pt x="361442" y="273634"/>
                  </a:lnTo>
                  <a:lnTo>
                    <a:pt x="381088" y="252857"/>
                  </a:lnTo>
                  <a:close/>
                </a:path>
                <a:path w="1849755" h="1264285">
                  <a:moveTo>
                    <a:pt x="472744" y="357085"/>
                  </a:moveTo>
                  <a:lnTo>
                    <a:pt x="459663" y="340563"/>
                  </a:lnTo>
                  <a:lnTo>
                    <a:pt x="446392" y="324294"/>
                  </a:lnTo>
                  <a:lnTo>
                    <a:pt x="432917" y="308305"/>
                  </a:lnTo>
                  <a:lnTo>
                    <a:pt x="419277" y="292620"/>
                  </a:lnTo>
                  <a:lnTo>
                    <a:pt x="397281" y="312115"/>
                  </a:lnTo>
                  <a:lnTo>
                    <a:pt x="410603" y="327406"/>
                  </a:lnTo>
                  <a:lnTo>
                    <a:pt x="423786" y="343052"/>
                  </a:lnTo>
                  <a:lnTo>
                    <a:pt x="436791" y="358940"/>
                  </a:lnTo>
                  <a:lnTo>
                    <a:pt x="449554" y="374980"/>
                  </a:lnTo>
                  <a:lnTo>
                    <a:pt x="472744" y="357085"/>
                  </a:lnTo>
                  <a:close/>
                </a:path>
                <a:path w="1849755" h="1264285">
                  <a:moveTo>
                    <a:pt x="551624" y="469684"/>
                  </a:moveTo>
                  <a:lnTo>
                    <a:pt x="540359" y="452081"/>
                  </a:lnTo>
                  <a:lnTo>
                    <a:pt x="528789" y="434606"/>
                  </a:lnTo>
                  <a:lnTo>
                    <a:pt x="516991" y="417322"/>
                  </a:lnTo>
                  <a:lnTo>
                    <a:pt x="504977" y="400304"/>
                  </a:lnTo>
                  <a:lnTo>
                    <a:pt x="481190" y="417322"/>
                  </a:lnTo>
                  <a:lnTo>
                    <a:pt x="492823" y="433997"/>
                  </a:lnTo>
                  <a:lnTo>
                    <a:pt x="504253" y="450926"/>
                  </a:lnTo>
                  <a:lnTo>
                    <a:pt x="515556" y="468071"/>
                  </a:lnTo>
                  <a:lnTo>
                    <a:pt x="526796" y="485406"/>
                  </a:lnTo>
                  <a:lnTo>
                    <a:pt x="551624" y="469684"/>
                  </a:lnTo>
                  <a:close/>
                </a:path>
                <a:path w="1849755" h="1264285">
                  <a:moveTo>
                    <a:pt x="623074" y="595287"/>
                  </a:moveTo>
                  <a:lnTo>
                    <a:pt x="599922" y="551649"/>
                  </a:lnTo>
                  <a:lnTo>
                    <a:pt x="579501" y="515162"/>
                  </a:lnTo>
                  <a:lnTo>
                    <a:pt x="554215" y="530148"/>
                  </a:lnTo>
                  <a:lnTo>
                    <a:pt x="559244" y="538988"/>
                  </a:lnTo>
                  <a:lnTo>
                    <a:pt x="564248" y="547865"/>
                  </a:lnTo>
                  <a:lnTo>
                    <a:pt x="585724" y="587730"/>
                  </a:lnTo>
                  <a:lnTo>
                    <a:pt x="597039" y="609561"/>
                  </a:lnTo>
                  <a:lnTo>
                    <a:pt x="623074" y="595287"/>
                  </a:lnTo>
                  <a:close/>
                </a:path>
                <a:path w="1849755" h="1264285">
                  <a:moveTo>
                    <a:pt x="696239" y="740194"/>
                  </a:moveTo>
                  <a:lnTo>
                    <a:pt x="654532" y="657555"/>
                  </a:lnTo>
                  <a:lnTo>
                    <a:pt x="628497" y="670801"/>
                  </a:lnTo>
                  <a:lnTo>
                    <a:pt x="670052" y="753300"/>
                  </a:lnTo>
                  <a:lnTo>
                    <a:pt x="696239" y="740194"/>
                  </a:lnTo>
                  <a:close/>
                </a:path>
                <a:path w="1849755" h="1264285">
                  <a:moveTo>
                    <a:pt x="763600" y="867168"/>
                  </a:moveTo>
                  <a:lnTo>
                    <a:pt x="754011" y="850011"/>
                  </a:lnTo>
                  <a:lnTo>
                    <a:pt x="744080" y="831773"/>
                  </a:lnTo>
                  <a:lnTo>
                    <a:pt x="733679" y="812266"/>
                  </a:lnTo>
                  <a:lnTo>
                    <a:pt x="722718" y="791248"/>
                  </a:lnTo>
                  <a:lnTo>
                    <a:pt x="696683" y="804799"/>
                  </a:lnTo>
                  <a:lnTo>
                    <a:pt x="707694" y="825881"/>
                  </a:lnTo>
                  <a:lnTo>
                    <a:pt x="718210" y="845591"/>
                  </a:lnTo>
                  <a:lnTo>
                    <a:pt x="728294" y="864108"/>
                  </a:lnTo>
                  <a:lnTo>
                    <a:pt x="738009" y="881583"/>
                  </a:lnTo>
                  <a:lnTo>
                    <a:pt x="763600" y="867168"/>
                  </a:lnTo>
                  <a:close/>
                </a:path>
                <a:path w="1849755" h="1264285">
                  <a:moveTo>
                    <a:pt x="839673" y="988453"/>
                  </a:moveTo>
                  <a:lnTo>
                    <a:pt x="827836" y="971816"/>
                  </a:lnTo>
                  <a:lnTo>
                    <a:pt x="816038" y="954455"/>
                  </a:lnTo>
                  <a:lnTo>
                    <a:pt x="804202" y="936282"/>
                  </a:lnTo>
                  <a:lnTo>
                    <a:pt x="792264" y="917168"/>
                  </a:lnTo>
                  <a:lnTo>
                    <a:pt x="767270" y="932154"/>
                  </a:lnTo>
                  <a:lnTo>
                    <a:pt x="779526" y="951445"/>
                  </a:lnTo>
                  <a:lnTo>
                    <a:pt x="791641" y="969937"/>
                  </a:lnTo>
                  <a:lnTo>
                    <a:pt x="803732" y="987679"/>
                  </a:lnTo>
                  <a:lnTo>
                    <a:pt x="815873" y="1004747"/>
                  </a:lnTo>
                  <a:lnTo>
                    <a:pt x="839673" y="988453"/>
                  </a:lnTo>
                  <a:close/>
                </a:path>
                <a:path w="1849755" h="1264285">
                  <a:moveTo>
                    <a:pt x="932942" y="1092949"/>
                  </a:moveTo>
                  <a:lnTo>
                    <a:pt x="917549" y="1078433"/>
                  </a:lnTo>
                  <a:lnTo>
                    <a:pt x="902652" y="1063421"/>
                  </a:lnTo>
                  <a:lnTo>
                    <a:pt x="888276" y="1047915"/>
                  </a:lnTo>
                  <a:lnTo>
                    <a:pt x="874395" y="1031925"/>
                  </a:lnTo>
                  <a:lnTo>
                    <a:pt x="851954" y="1050836"/>
                  </a:lnTo>
                  <a:lnTo>
                    <a:pt x="866470" y="1067574"/>
                  </a:lnTo>
                  <a:lnTo>
                    <a:pt x="881532" y="1083779"/>
                  </a:lnTo>
                  <a:lnTo>
                    <a:pt x="897153" y="1099464"/>
                  </a:lnTo>
                  <a:lnTo>
                    <a:pt x="913320" y="1114602"/>
                  </a:lnTo>
                  <a:lnTo>
                    <a:pt x="932942" y="1092949"/>
                  </a:lnTo>
                  <a:close/>
                </a:path>
                <a:path w="1849755" h="1264285">
                  <a:moveTo>
                    <a:pt x="1047851" y="1172400"/>
                  </a:moveTo>
                  <a:lnTo>
                    <a:pt x="1029258" y="1162456"/>
                  </a:lnTo>
                  <a:lnTo>
                    <a:pt x="1011123" y="1151788"/>
                  </a:lnTo>
                  <a:lnTo>
                    <a:pt x="993432" y="1140383"/>
                  </a:lnTo>
                  <a:lnTo>
                    <a:pt x="976210" y="1128255"/>
                  </a:lnTo>
                  <a:lnTo>
                    <a:pt x="958799" y="1151928"/>
                  </a:lnTo>
                  <a:lnTo>
                    <a:pt x="977036" y="1164717"/>
                  </a:lnTo>
                  <a:lnTo>
                    <a:pt x="995756" y="1176756"/>
                  </a:lnTo>
                  <a:lnTo>
                    <a:pt x="1014933" y="1188008"/>
                  </a:lnTo>
                  <a:lnTo>
                    <a:pt x="1034592" y="1198499"/>
                  </a:lnTo>
                  <a:lnTo>
                    <a:pt x="1047851" y="1172400"/>
                  </a:lnTo>
                  <a:close/>
                </a:path>
                <a:path w="1849755" h="1264285">
                  <a:moveTo>
                    <a:pt x="1179309" y="1219238"/>
                  </a:moveTo>
                  <a:lnTo>
                    <a:pt x="1158760" y="1214247"/>
                  </a:lnTo>
                  <a:lnTo>
                    <a:pt x="1138440" y="1208544"/>
                  </a:lnTo>
                  <a:lnTo>
                    <a:pt x="1118311" y="1202131"/>
                  </a:lnTo>
                  <a:lnTo>
                    <a:pt x="1098410" y="1194993"/>
                  </a:lnTo>
                  <a:lnTo>
                    <a:pt x="1087945" y="1222387"/>
                  </a:lnTo>
                  <a:lnTo>
                    <a:pt x="1108837" y="1229829"/>
                  </a:lnTo>
                  <a:lnTo>
                    <a:pt x="1129957" y="1236560"/>
                  </a:lnTo>
                  <a:lnTo>
                    <a:pt x="1151280" y="1242580"/>
                  </a:lnTo>
                  <a:lnTo>
                    <a:pt x="1172819" y="1247889"/>
                  </a:lnTo>
                  <a:lnTo>
                    <a:pt x="1179309" y="1219238"/>
                  </a:lnTo>
                  <a:close/>
                </a:path>
                <a:path w="1849755" h="1264285">
                  <a:moveTo>
                    <a:pt x="1319022" y="1237259"/>
                  </a:moveTo>
                  <a:lnTo>
                    <a:pt x="1297749" y="1236116"/>
                  </a:lnTo>
                  <a:lnTo>
                    <a:pt x="1276527" y="1234440"/>
                  </a:lnTo>
                  <a:lnTo>
                    <a:pt x="1255356" y="1232230"/>
                  </a:lnTo>
                  <a:lnTo>
                    <a:pt x="1234236" y="1229474"/>
                  </a:lnTo>
                  <a:lnTo>
                    <a:pt x="1230096" y="1258836"/>
                  </a:lnTo>
                  <a:lnTo>
                    <a:pt x="1251470" y="1261592"/>
                  </a:lnTo>
                  <a:lnTo>
                    <a:pt x="1273289" y="1263853"/>
                  </a:lnTo>
                  <a:lnTo>
                    <a:pt x="1278432" y="1264259"/>
                  </a:lnTo>
                  <a:lnTo>
                    <a:pt x="1318196" y="1263713"/>
                  </a:lnTo>
                  <a:lnTo>
                    <a:pt x="1318221" y="1263230"/>
                  </a:lnTo>
                  <a:lnTo>
                    <a:pt x="1318298" y="1260678"/>
                  </a:lnTo>
                  <a:lnTo>
                    <a:pt x="1319022" y="1237259"/>
                  </a:lnTo>
                  <a:close/>
                </a:path>
                <a:path w="1849755" h="1264285">
                  <a:moveTo>
                    <a:pt x="1464284" y="1261719"/>
                  </a:moveTo>
                  <a:lnTo>
                    <a:pt x="1462100" y="1233995"/>
                  </a:lnTo>
                  <a:lnTo>
                    <a:pt x="1440815" y="1235519"/>
                  </a:lnTo>
                  <a:lnTo>
                    <a:pt x="1419821" y="1236675"/>
                  </a:lnTo>
                  <a:lnTo>
                    <a:pt x="1399171" y="1237462"/>
                  </a:lnTo>
                  <a:lnTo>
                    <a:pt x="1376451" y="1237945"/>
                  </a:lnTo>
                  <a:lnTo>
                    <a:pt x="1376794" y="1262913"/>
                  </a:lnTo>
                  <a:lnTo>
                    <a:pt x="1464284" y="1261719"/>
                  </a:lnTo>
                  <a:close/>
                </a:path>
                <a:path w="1849755" h="1264285">
                  <a:moveTo>
                    <a:pt x="1608023" y="1245476"/>
                  </a:moveTo>
                  <a:lnTo>
                    <a:pt x="1603222" y="1216240"/>
                  </a:lnTo>
                  <a:lnTo>
                    <a:pt x="1581505" y="1219784"/>
                  </a:lnTo>
                  <a:lnTo>
                    <a:pt x="1560029" y="1223010"/>
                  </a:lnTo>
                  <a:lnTo>
                    <a:pt x="1538871" y="1225918"/>
                  </a:lnTo>
                  <a:lnTo>
                    <a:pt x="1518132" y="1228534"/>
                  </a:lnTo>
                  <a:lnTo>
                    <a:pt x="1521282" y="1255090"/>
                  </a:lnTo>
                  <a:lnTo>
                    <a:pt x="1521599" y="1257350"/>
                  </a:lnTo>
                  <a:lnTo>
                    <a:pt x="1542592" y="1254798"/>
                  </a:lnTo>
                  <a:lnTo>
                    <a:pt x="1564043" y="1251915"/>
                  </a:lnTo>
                  <a:lnTo>
                    <a:pt x="1608023" y="1245476"/>
                  </a:lnTo>
                  <a:close/>
                </a:path>
                <a:path w="1849755" h="1264285">
                  <a:moveTo>
                    <a:pt x="1750314" y="1217028"/>
                  </a:moveTo>
                  <a:lnTo>
                    <a:pt x="1743621" y="1187818"/>
                  </a:lnTo>
                  <a:lnTo>
                    <a:pt x="1700987" y="1197241"/>
                  </a:lnTo>
                  <a:lnTo>
                    <a:pt x="1680006" y="1201597"/>
                  </a:lnTo>
                  <a:lnTo>
                    <a:pt x="1659331" y="1205661"/>
                  </a:lnTo>
                  <a:lnTo>
                    <a:pt x="1664233" y="1230884"/>
                  </a:lnTo>
                  <a:lnTo>
                    <a:pt x="1665008" y="1234744"/>
                  </a:lnTo>
                  <a:lnTo>
                    <a:pt x="1685836" y="1230591"/>
                  </a:lnTo>
                  <a:lnTo>
                    <a:pt x="1750314" y="1217028"/>
                  </a:lnTo>
                  <a:close/>
                </a:path>
                <a:path w="1849755" h="1264285">
                  <a:moveTo>
                    <a:pt x="1849145" y="1192098"/>
                  </a:moveTo>
                  <a:lnTo>
                    <a:pt x="1841588" y="1163777"/>
                  </a:lnTo>
                  <a:lnTo>
                    <a:pt x="1799831" y="1174597"/>
                  </a:lnTo>
                  <a:lnTo>
                    <a:pt x="1806956" y="1202918"/>
                  </a:lnTo>
                  <a:lnTo>
                    <a:pt x="1849145" y="11920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97497" y="7705072"/>
              <a:ext cx="1492759" cy="1656917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861477" y="6107658"/>
              <a:ext cx="1203325" cy="1848485"/>
            </a:xfrm>
            <a:custGeom>
              <a:avLst/>
              <a:gdLst/>
              <a:ahLst/>
              <a:cxnLst/>
              <a:rect l="l" t="t" r="r" b="b"/>
              <a:pathLst>
                <a:path w="1203325" h="1848484">
                  <a:moveTo>
                    <a:pt x="49403" y="27520"/>
                  </a:moveTo>
                  <a:lnTo>
                    <a:pt x="42291" y="19456"/>
                  </a:lnTo>
                  <a:lnTo>
                    <a:pt x="34963" y="11582"/>
                  </a:lnTo>
                  <a:lnTo>
                    <a:pt x="29057" y="5549"/>
                  </a:lnTo>
                  <a:lnTo>
                    <a:pt x="16433" y="0"/>
                  </a:lnTo>
                  <a:lnTo>
                    <a:pt x="0" y="17983"/>
                  </a:lnTo>
                  <a:lnTo>
                    <a:pt x="7315" y="25285"/>
                  </a:lnTo>
                  <a:lnTo>
                    <a:pt x="15938" y="34251"/>
                  </a:lnTo>
                  <a:lnTo>
                    <a:pt x="27343" y="46799"/>
                  </a:lnTo>
                  <a:lnTo>
                    <a:pt x="49403" y="27520"/>
                  </a:lnTo>
                  <a:close/>
                </a:path>
                <a:path w="1203325" h="1848484">
                  <a:moveTo>
                    <a:pt x="132689" y="138798"/>
                  </a:moveTo>
                  <a:lnTo>
                    <a:pt x="121031" y="120688"/>
                  </a:lnTo>
                  <a:lnTo>
                    <a:pt x="109080" y="103124"/>
                  </a:lnTo>
                  <a:lnTo>
                    <a:pt x="96888" y="86093"/>
                  </a:lnTo>
                  <a:lnTo>
                    <a:pt x="84505" y="69646"/>
                  </a:lnTo>
                  <a:lnTo>
                    <a:pt x="60731" y="87363"/>
                  </a:lnTo>
                  <a:lnTo>
                    <a:pt x="72707" y="103428"/>
                  </a:lnTo>
                  <a:lnTo>
                    <a:pt x="84556" y="120002"/>
                  </a:lnTo>
                  <a:lnTo>
                    <a:pt x="96253" y="136906"/>
                  </a:lnTo>
                  <a:lnTo>
                    <a:pt x="107797" y="153949"/>
                  </a:lnTo>
                  <a:lnTo>
                    <a:pt x="132689" y="138798"/>
                  </a:lnTo>
                  <a:close/>
                </a:path>
                <a:path w="1203325" h="1848484">
                  <a:moveTo>
                    <a:pt x="199859" y="258356"/>
                  </a:moveTo>
                  <a:lnTo>
                    <a:pt x="190334" y="239369"/>
                  </a:lnTo>
                  <a:lnTo>
                    <a:pt x="180657" y="220687"/>
                  </a:lnTo>
                  <a:lnTo>
                    <a:pt x="170751" y="202336"/>
                  </a:lnTo>
                  <a:lnTo>
                    <a:pt x="160540" y="184302"/>
                  </a:lnTo>
                  <a:lnTo>
                    <a:pt x="134937" y="199618"/>
                  </a:lnTo>
                  <a:lnTo>
                    <a:pt x="144932" y="217220"/>
                  </a:lnTo>
                  <a:lnTo>
                    <a:pt x="154647" y="235165"/>
                  </a:lnTo>
                  <a:lnTo>
                    <a:pt x="164071" y="253377"/>
                  </a:lnTo>
                  <a:lnTo>
                    <a:pt x="173177" y="271754"/>
                  </a:lnTo>
                  <a:lnTo>
                    <a:pt x="199859" y="258356"/>
                  </a:lnTo>
                  <a:close/>
                </a:path>
                <a:path w="1203325" h="1848484">
                  <a:moveTo>
                    <a:pt x="251688" y="384784"/>
                  </a:moveTo>
                  <a:lnTo>
                    <a:pt x="244779" y="365455"/>
                  </a:lnTo>
                  <a:lnTo>
                    <a:pt x="237426" y="346049"/>
                  </a:lnTo>
                  <a:lnTo>
                    <a:pt x="229679" y="326707"/>
                  </a:lnTo>
                  <a:lnTo>
                    <a:pt x="221602" y="307581"/>
                  </a:lnTo>
                  <a:lnTo>
                    <a:pt x="194767" y="319151"/>
                  </a:lnTo>
                  <a:lnTo>
                    <a:pt x="202996" y="337985"/>
                  </a:lnTo>
                  <a:lnTo>
                    <a:pt x="210781" y="357047"/>
                  </a:lnTo>
                  <a:lnTo>
                    <a:pt x="218173" y="376250"/>
                  </a:lnTo>
                  <a:lnTo>
                    <a:pt x="225209" y="395554"/>
                  </a:lnTo>
                  <a:lnTo>
                    <a:pt x="251688" y="384784"/>
                  </a:lnTo>
                  <a:close/>
                </a:path>
                <a:path w="1203325" h="1848484">
                  <a:moveTo>
                    <a:pt x="291909" y="517626"/>
                  </a:moveTo>
                  <a:lnTo>
                    <a:pt x="286854" y="497179"/>
                  </a:lnTo>
                  <a:lnTo>
                    <a:pt x="281508" y="476872"/>
                  </a:lnTo>
                  <a:lnTo>
                    <a:pt x="275882" y="456730"/>
                  </a:lnTo>
                  <a:lnTo>
                    <a:pt x="269963" y="436803"/>
                  </a:lnTo>
                  <a:lnTo>
                    <a:pt x="241871" y="445414"/>
                  </a:lnTo>
                  <a:lnTo>
                    <a:pt x="247662" y="464870"/>
                  </a:lnTo>
                  <a:lnTo>
                    <a:pt x="253174" y="484555"/>
                  </a:lnTo>
                  <a:lnTo>
                    <a:pt x="258419" y="504405"/>
                  </a:lnTo>
                  <a:lnTo>
                    <a:pt x="263385" y="524294"/>
                  </a:lnTo>
                  <a:lnTo>
                    <a:pt x="291909" y="517626"/>
                  </a:lnTo>
                  <a:close/>
                </a:path>
                <a:path w="1203325" h="1848484">
                  <a:moveTo>
                    <a:pt x="317030" y="652792"/>
                  </a:moveTo>
                  <a:lnTo>
                    <a:pt x="314071" y="632104"/>
                  </a:lnTo>
                  <a:lnTo>
                    <a:pt x="310781" y="611403"/>
                  </a:lnTo>
                  <a:lnTo>
                    <a:pt x="307213" y="590778"/>
                  </a:lnTo>
                  <a:lnTo>
                    <a:pt x="303326" y="570318"/>
                  </a:lnTo>
                  <a:lnTo>
                    <a:pt x="274624" y="575945"/>
                  </a:lnTo>
                  <a:lnTo>
                    <a:pt x="278307" y="595947"/>
                  </a:lnTo>
                  <a:lnTo>
                    <a:pt x="281698" y="616089"/>
                  </a:lnTo>
                  <a:lnTo>
                    <a:pt x="284873" y="636371"/>
                  </a:lnTo>
                  <a:lnTo>
                    <a:pt x="287909" y="656805"/>
                  </a:lnTo>
                  <a:lnTo>
                    <a:pt x="317030" y="652792"/>
                  </a:lnTo>
                  <a:close/>
                </a:path>
                <a:path w="1203325" h="1848484">
                  <a:moveTo>
                    <a:pt x="329996" y="796709"/>
                  </a:moveTo>
                  <a:lnTo>
                    <a:pt x="326999" y="747407"/>
                  </a:lnTo>
                  <a:lnTo>
                    <a:pt x="323545" y="705726"/>
                  </a:lnTo>
                  <a:lnTo>
                    <a:pt x="294322" y="708901"/>
                  </a:lnTo>
                  <a:lnTo>
                    <a:pt x="295236" y="719023"/>
                  </a:lnTo>
                  <a:lnTo>
                    <a:pt x="296113" y="729183"/>
                  </a:lnTo>
                  <a:lnTo>
                    <a:pt x="299123" y="774357"/>
                  </a:lnTo>
                  <a:lnTo>
                    <a:pt x="300393" y="798906"/>
                  </a:lnTo>
                  <a:lnTo>
                    <a:pt x="329996" y="796709"/>
                  </a:lnTo>
                  <a:close/>
                </a:path>
                <a:path w="1203325" h="1848484">
                  <a:moveTo>
                    <a:pt x="336524" y="958913"/>
                  </a:moveTo>
                  <a:lnTo>
                    <a:pt x="332816" y="866419"/>
                  </a:lnTo>
                  <a:lnTo>
                    <a:pt x="303631" y="867689"/>
                  </a:lnTo>
                  <a:lnTo>
                    <a:pt x="307251" y="959980"/>
                  </a:lnTo>
                  <a:lnTo>
                    <a:pt x="336524" y="958913"/>
                  </a:lnTo>
                  <a:close/>
                </a:path>
                <a:path w="1203325" h="1848484">
                  <a:moveTo>
                    <a:pt x="345198" y="1102385"/>
                  </a:moveTo>
                  <a:lnTo>
                    <a:pt x="343573" y="1082802"/>
                  </a:lnTo>
                  <a:lnTo>
                    <a:pt x="342087" y="1062088"/>
                  </a:lnTo>
                  <a:lnTo>
                    <a:pt x="340728" y="1040015"/>
                  </a:lnTo>
                  <a:lnTo>
                    <a:pt x="339458" y="1016355"/>
                  </a:lnTo>
                  <a:lnTo>
                    <a:pt x="310146" y="1017879"/>
                  </a:lnTo>
                  <a:lnTo>
                    <a:pt x="311429" y="1041641"/>
                  </a:lnTo>
                  <a:lnTo>
                    <a:pt x="312826" y="1063929"/>
                  </a:lnTo>
                  <a:lnTo>
                    <a:pt x="314325" y="1084961"/>
                  </a:lnTo>
                  <a:lnTo>
                    <a:pt x="315937" y="1104900"/>
                  </a:lnTo>
                  <a:lnTo>
                    <a:pt x="345198" y="1102385"/>
                  </a:lnTo>
                  <a:close/>
                </a:path>
                <a:path w="1203325" h="1848484">
                  <a:moveTo>
                    <a:pt x="364159" y="1244295"/>
                  </a:moveTo>
                  <a:lnTo>
                    <a:pt x="360286" y="1224241"/>
                  </a:lnTo>
                  <a:lnTo>
                    <a:pt x="356743" y="1203566"/>
                  </a:lnTo>
                  <a:lnTo>
                    <a:pt x="353504" y="1182116"/>
                  </a:lnTo>
                  <a:lnTo>
                    <a:pt x="350558" y="1159776"/>
                  </a:lnTo>
                  <a:lnTo>
                    <a:pt x="321602" y="1163053"/>
                  </a:lnTo>
                  <a:lnTo>
                    <a:pt x="324751" y="1185684"/>
                  </a:lnTo>
                  <a:lnTo>
                    <a:pt x="328129" y="1207528"/>
                  </a:lnTo>
                  <a:lnTo>
                    <a:pt x="331762" y="1228686"/>
                  </a:lnTo>
                  <a:lnTo>
                    <a:pt x="335737" y="1249248"/>
                  </a:lnTo>
                  <a:lnTo>
                    <a:pt x="364159" y="1244295"/>
                  </a:lnTo>
                  <a:close/>
                </a:path>
                <a:path w="1203325" h="1848484">
                  <a:moveTo>
                    <a:pt x="405726" y="1378051"/>
                  </a:moveTo>
                  <a:lnTo>
                    <a:pt x="397738" y="1358455"/>
                  </a:lnTo>
                  <a:lnTo>
                    <a:pt x="390398" y="1338618"/>
                  </a:lnTo>
                  <a:lnTo>
                    <a:pt x="383743" y="1318552"/>
                  </a:lnTo>
                  <a:lnTo>
                    <a:pt x="377736" y="1298244"/>
                  </a:lnTo>
                  <a:lnTo>
                    <a:pt x="349478" y="1306156"/>
                  </a:lnTo>
                  <a:lnTo>
                    <a:pt x="355752" y="1327404"/>
                  </a:lnTo>
                  <a:lnTo>
                    <a:pt x="362737" y="1348397"/>
                  </a:lnTo>
                  <a:lnTo>
                    <a:pt x="370459" y="1369136"/>
                  </a:lnTo>
                  <a:lnTo>
                    <a:pt x="378891" y="1389621"/>
                  </a:lnTo>
                  <a:lnTo>
                    <a:pt x="405726" y="1378051"/>
                  </a:lnTo>
                  <a:close/>
                </a:path>
                <a:path w="1203325" h="1848484">
                  <a:moveTo>
                    <a:pt x="477380" y="1497977"/>
                  </a:moveTo>
                  <a:lnTo>
                    <a:pt x="464578" y="1481226"/>
                  </a:lnTo>
                  <a:lnTo>
                    <a:pt x="452488" y="1464005"/>
                  </a:lnTo>
                  <a:lnTo>
                    <a:pt x="441121" y="1446301"/>
                  </a:lnTo>
                  <a:lnTo>
                    <a:pt x="430466" y="1428102"/>
                  </a:lnTo>
                  <a:lnTo>
                    <a:pt x="404812" y="1442440"/>
                  </a:lnTo>
                  <a:lnTo>
                    <a:pt x="416115" y="1461643"/>
                  </a:lnTo>
                  <a:lnTo>
                    <a:pt x="428155" y="1480350"/>
                  </a:lnTo>
                  <a:lnTo>
                    <a:pt x="440944" y="1498549"/>
                  </a:lnTo>
                  <a:lnTo>
                    <a:pt x="454482" y="1516240"/>
                  </a:lnTo>
                  <a:lnTo>
                    <a:pt x="477380" y="1497977"/>
                  </a:lnTo>
                  <a:close/>
                </a:path>
                <a:path w="1203325" h="1848484">
                  <a:moveTo>
                    <a:pt x="577596" y="1595094"/>
                  </a:moveTo>
                  <a:lnTo>
                    <a:pt x="560971" y="1582039"/>
                  </a:lnTo>
                  <a:lnTo>
                    <a:pt x="544830" y="1568411"/>
                  </a:lnTo>
                  <a:lnTo>
                    <a:pt x="529183" y="1554238"/>
                  </a:lnTo>
                  <a:lnTo>
                    <a:pt x="514019" y="1539506"/>
                  </a:lnTo>
                  <a:lnTo>
                    <a:pt x="493141" y="1560093"/>
                  </a:lnTo>
                  <a:lnTo>
                    <a:pt x="509079" y="1575523"/>
                  </a:lnTo>
                  <a:lnTo>
                    <a:pt x="525500" y="1590408"/>
                  </a:lnTo>
                  <a:lnTo>
                    <a:pt x="542404" y="1604721"/>
                  </a:lnTo>
                  <a:lnTo>
                    <a:pt x="559816" y="1618475"/>
                  </a:lnTo>
                  <a:lnTo>
                    <a:pt x="577596" y="1595094"/>
                  </a:lnTo>
                  <a:close/>
                </a:path>
                <a:path w="1203325" h="1848484">
                  <a:moveTo>
                    <a:pt x="697268" y="1669389"/>
                  </a:moveTo>
                  <a:lnTo>
                    <a:pt x="678383" y="1659547"/>
                  </a:lnTo>
                  <a:lnTo>
                    <a:pt x="659777" y="1649222"/>
                  </a:lnTo>
                  <a:lnTo>
                    <a:pt x="641426" y="1638427"/>
                  </a:lnTo>
                  <a:lnTo>
                    <a:pt x="623341" y="1627174"/>
                  </a:lnTo>
                  <a:lnTo>
                    <a:pt x="607402" y="1652181"/>
                  </a:lnTo>
                  <a:lnTo>
                    <a:pt x="625716" y="1663547"/>
                  </a:lnTo>
                  <a:lnTo>
                    <a:pt x="644639" y="1674634"/>
                  </a:lnTo>
                  <a:lnTo>
                    <a:pt x="649147" y="1677136"/>
                  </a:lnTo>
                  <a:lnTo>
                    <a:pt x="685558" y="1693125"/>
                  </a:lnTo>
                  <a:lnTo>
                    <a:pt x="685774" y="1692706"/>
                  </a:lnTo>
                  <a:lnTo>
                    <a:pt x="686904" y="1690408"/>
                  </a:lnTo>
                  <a:lnTo>
                    <a:pt x="697268" y="1669389"/>
                  </a:lnTo>
                  <a:close/>
                </a:path>
                <a:path w="1203325" h="1848484">
                  <a:moveTo>
                    <a:pt x="828840" y="1725726"/>
                  </a:moveTo>
                  <a:lnTo>
                    <a:pt x="808837" y="1718297"/>
                  </a:lnTo>
                  <a:lnTo>
                    <a:pt x="789254" y="1710639"/>
                  </a:lnTo>
                  <a:lnTo>
                    <a:pt x="770128" y="1702803"/>
                  </a:lnTo>
                  <a:lnTo>
                    <a:pt x="749261" y="1693824"/>
                  </a:lnTo>
                  <a:lnTo>
                    <a:pt x="739216" y="1716684"/>
                  </a:lnTo>
                  <a:lnTo>
                    <a:pt x="819327" y="1751863"/>
                  </a:lnTo>
                  <a:lnTo>
                    <a:pt x="828840" y="1725726"/>
                  </a:lnTo>
                  <a:close/>
                </a:path>
                <a:path w="1203325" h="1848484">
                  <a:moveTo>
                    <a:pt x="964628" y="1768068"/>
                  </a:moveTo>
                  <a:lnTo>
                    <a:pt x="943394" y="1762290"/>
                  </a:lnTo>
                  <a:lnTo>
                    <a:pt x="922515" y="1756308"/>
                  </a:lnTo>
                  <a:lnTo>
                    <a:pt x="902055" y="1750199"/>
                  </a:lnTo>
                  <a:lnTo>
                    <a:pt x="882091" y="1743989"/>
                  </a:lnTo>
                  <a:lnTo>
                    <a:pt x="873963" y="1769452"/>
                  </a:lnTo>
                  <a:lnTo>
                    <a:pt x="873302" y="1771650"/>
                  </a:lnTo>
                  <a:lnTo>
                    <a:pt x="893470" y="1778025"/>
                  </a:lnTo>
                  <a:lnTo>
                    <a:pt x="914184" y="1784299"/>
                  </a:lnTo>
                  <a:lnTo>
                    <a:pt x="956868" y="1796656"/>
                  </a:lnTo>
                  <a:lnTo>
                    <a:pt x="964628" y="1768068"/>
                  </a:lnTo>
                  <a:close/>
                </a:path>
                <a:path w="1203325" h="1848484">
                  <a:moveTo>
                    <a:pt x="1104176" y="1800377"/>
                  </a:moveTo>
                  <a:lnTo>
                    <a:pt x="1061478" y="1791296"/>
                  </a:lnTo>
                  <a:lnTo>
                    <a:pt x="1040574" y="1786559"/>
                  </a:lnTo>
                  <a:lnTo>
                    <a:pt x="1020076" y="1781695"/>
                  </a:lnTo>
                  <a:lnTo>
                    <a:pt x="1014069" y="1806676"/>
                  </a:lnTo>
                  <a:lnTo>
                    <a:pt x="1013180" y="1810499"/>
                  </a:lnTo>
                  <a:lnTo>
                    <a:pt x="1033856" y="1815363"/>
                  </a:lnTo>
                  <a:lnTo>
                    <a:pt x="1098169" y="1829739"/>
                  </a:lnTo>
                  <a:lnTo>
                    <a:pt x="1104176" y="1800377"/>
                  </a:lnTo>
                  <a:close/>
                </a:path>
                <a:path w="1203325" h="1848484">
                  <a:moveTo>
                    <a:pt x="1203299" y="1819109"/>
                  </a:moveTo>
                  <a:lnTo>
                    <a:pt x="1160818" y="1811655"/>
                  </a:lnTo>
                  <a:lnTo>
                    <a:pt x="1155560" y="1840382"/>
                  </a:lnTo>
                  <a:lnTo>
                    <a:pt x="1198448" y="1848015"/>
                  </a:lnTo>
                  <a:lnTo>
                    <a:pt x="1203299" y="18191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28333" y="1292380"/>
            <a:ext cx="8804910" cy="173101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74370" algn="l"/>
                <a:tab pos="1664335" algn="l"/>
                <a:tab pos="3297554" algn="l"/>
                <a:tab pos="3842385" algn="l"/>
                <a:tab pos="4394200" algn="l"/>
                <a:tab pos="6962140" algn="l"/>
                <a:tab pos="7867015" algn="l"/>
              </a:tabLst>
            </a:pPr>
            <a:r>
              <a:rPr dirty="0" sz="3600" spc="-50"/>
              <a:t>O</a:t>
            </a:r>
            <a:r>
              <a:rPr dirty="0" sz="3600"/>
              <a:t>	</a:t>
            </a:r>
            <a:r>
              <a:rPr dirty="0" sz="3600" spc="-495"/>
              <a:t>SEU</a:t>
            </a:r>
            <a:r>
              <a:rPr dirty="0" sz="3600"/>
              <a:t>	</a:t>
            </a:r>
            <a:r>
              <a:rPr dirty="0" sz="3600" spc="-345"/>
              <a:t>CORPO</a:t>
            </a:r>
            <a:r>
              <a:rPr dirty="0" sz="3600"/>
              <a:t>	</a:t>
            </a:r>
            <a:r>
              <a:rPr dirty="0" sz="3600" spc="-665"/>
              <a:t>E</a:t>
            </a:r>
            <a:r>
              <a:rPr dirty="0" sz="3600"/>
              <a:t>	</a:t>
            </a:r>
            <a:r>
              <a:rPr dirty="0" sz="3600" spc="-850"/>
              <a:t>A</a:t>
            </a:r>
            <a:r>
              <a:rPr dirty="0" sz="3600"/>
              <a:t>	</a:t>
            </a:r>
            <a:r>
              <a:rPr dirty="0" sz="3600" spc="-355"/>
              <a:t>INVIOLÁVEL,</a:t>
            </a:r>
            <a:r>
              <a:rPr dirty="0" sz="3600"/>
              <a:t>	</a:t>
            </a:r>
            <a:r>
              <a:rPr dirty="0" sz="3600" spc="-385"/>
              <a:t>OU</a:t>
            </a:r>
            <a:r>
              <a:rPr dirty="0" sz="3600"/>
              <a:t>	</a:t>
            </a:r>
            <a:r>
              <a:rPr dirty="0" sz="3600" spc="-445"/>
              <a:t>SEJA,</a:t>
            </a:r>
            <a:endParaRPr sz="3600"/>
          </a:p>
          <a:p>
            <a:pPr>
              <a:lnSpc>
                <a:spcPct val="100000"/>
              </a:lnSpc>
              <a:spcBef>
                <a:spcPts val="570"/>
              </a:spcBef>
            </a:pPr>
            <a:endParaRPr sz="3600"/>
          </a:p>
          <a:p>
            <a:pPr marL="12700">
              <a:lnSpc>
                <a:spcPct val="100000"/>
              </a:lnSpc>
            </a:pPr>
            <a:r>
              <a:rPr dirty="0" sz="3600" spc="-484"/>
              <a:t>NINGUÉM</a:t>
            </a:r>
            <a:r>
              <a:rPr dirty="0" sz="3600" spc="210"/>
              <a:t> </a:t>
            </a:r>
            <a:r>
              <a:rPr dirty="0" sz="3600" spc="-635"/>
              <a:t>TEM</a:t>
            </a:r>
            <a:r>
              <a:rPr dirty="0" sz="3600" spc="245"/>
              <a:t> </a:t>
            </a:r>
            <a:r>
              <a:rPr dirty="0" sz="3600"/>
              <a:t>O</a:t>
            </a:r>
            <a:r>
              <a:rPr dirty="0" sz="3600" spc="195"/>
              <a:t> </a:t>
            </a:r>
            <a:r>
              <a:rPr dirty="0" sz="3600" spc="-345"/>
              <a:t>DIREITO</a:t>
            </a:r>
            <a:r>
              <a:rPr dirty="0" sz="3600" spc="225"/>
              <a:t> </a:t>
            </a:r>
            <a:r>
              <a:rPr dirty="0" sz="3600" spc="-570"/>
              <a:t>DE</a:t>
            </a:r>
            <a:r>
              <a:rPr dirty="0" sz="3600" spc="245"/>
              <a:t> </a:t>
            </a:r>
            <a:r>
              <a:rPr dirty="0" sz="3600" spc="-375"/>
              <a:t>VIOLAR</a:t>
            </a:r>
            <a:r>
              <a:rPr dirty="0" sz="3600" spc="220"/>
              <a:t> </a:t>
            </a:r>
            <a:r>
              <a:rPr dirty="0" sz="3600" spc="-470"/>
              <a:t>SEU</a:t>
            </a:r>
            <a:r>
              <a:rPr dirty="0" sz="3600" spc="225"/>
              <a:t> </a:t>
            </a:r>
            <a:r>
              <a:rPr dirty="0" sz="3600" spc="-325"/>
              <a:t>CORPO!</a:t>
            </a:r>
            <a:endParaRPr sz="3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6135602" y="3716566"/>
            <a:ext cx="258445" cy="586740"/>
          </a:xfrm>
          <a:custGeom>
            <a:avLst/>
            <a:gdLst/>
            <a:ahLst/>
            <a:cxnLst/>
            <a:rect l="l" t="t" r="r" b="b"/>
            <a:pathLst>
              <a:path w="258444" h="586739">
                <a:moveTo>
                  <a:pt x="228963" y="586523"/>
                </a:moveTo>
                <a:lnTo>
                  <a:pt x="225861" y="566096"/>
                </a:lnTo>
                <a:lnTo>
                  <a:pt x="222620" y="545819"/>
                </a:lnTo>
                <a:lnTo>
                  <a:pt x="219165" y="525687"/>
                </a:lnTo>
                <a:lnTo>
                  <a:pt x="215422" y="505701"/>
                </a:lnTo>
                <a:lnTo>
                  <a:pt x="244114" y="499979"/>
                </a:lnTo>
                <a:lnTo>
                  <a:pt x="248052" y="520433"/>
                </a:lnTo>
                <a:lnTo>
                  <a:pt x="251698" y="541044"/>
                </a:lnTo>
                <a:lnTo>
                  <a:pt x="255040" y="561732"/>
                </a:lnTo>
                <a:lnTo>
                  <a:pt x="258068" y="582419"/>
                </a:lnTo>
                <a:lnTo>
                  <a:pt x="228963" y="586523"/>
                </a:lnTo>
                <a:close/>
              </a:path>
              <a:path w="258444" h="586739">
                <a:moveTo>
                  <a:pt x="204023" y="454088"/>
                </a:moveTo>
                <a:lnTo>
                  <a:pt x="198994" y="434213"/>
                </a:lnTo>
                <a:lnTo>
                  <a:pt x="193690" y="414383"/>
                </a:lnTo>
                <a:lnTo>
                  <a:pt x="188112" y="394703"/>
                </a:lnTo>
                <a:lnTo>
                  <a:pt x="182258" y="375277"/>
                </a:lnTo>
                <a:lnTo>
                  <a:pt x="210332" y="366571"/>
                </a:lnTo>
                <a:lnTo>
                  <a:pt x="216309" y="386482"/>
                </a:lnTo>
                <a:lnTo>
                  <a:pt x="222002" y="406599"/>
                </a:lnTo>
                <a:lnTo>
                  <a:pt x="227409" y="426891"/>
                </a:lnTo>
                <a:lnTo>
                  <a:pt x="232528" y="447327"/>
                </a:lnTo>
                <a:lnTo>
                  <a:pt x="204023" y="454088"/>
                </a:lnTo>
                <a:close/>
              </a:path>
              <a:path w="258444" h="586739">
                <a:moveTo>
                  <a:pt x="165443" y="325461"/>
                </a:moveTo>
                <a:lnTo>
                  <a:pt x="158349" y="306179"/>
                </a:lnTo>
                <a:lnTo>
                  <a:pt x="150896" y="286996"/>
                </a:lnTo>
                <a:lnTo>
                  <a:pt x="143046" y="267970"/>
                </a:lnTo>
                <a:lnTo>
                  <a:pt x="134759" y="249157"/>
                </a:lnTo>
                <a:lnTo>
                  <a:pt x="161561" y="237501"/>
                </a:lnTo>
                <a:lnTo>
                  <a:pt x="169701" y="256601"/>
                </a:lnTo>
                <a:lnTo>
                  <a:pt x="177507" y="275916"/>
                </a:lnTo>
                <a:lnTo>
                  <a:pt x="184924" y="295300"/>
                </a:lnTo>
                <a:lnTo>
                  <a:pt x="191895" y="314610"/>
                </a:lnTo>
                <a:lnTo>
                  <a:pt x="165443" y="325461"/>
                </a:lnTo>
                <a:close/>
              </a:path>
              <a:path w="258444" h="586739">
                <a:moveTo>
                  <a:pt x="113025" y="201833"/>
                </a:moveTo>
                <a:lnTo>
                  <a:pt x="103862" y="183478"/>
                </a:lnTo>
                <a:lnTo>
                  <a:pt x="94382" y="165299"/>
                </a:lnTo>
                <a:lnTo>
                  <a:pt x="84609" y="147383"/>
                </a:lnTo>
                <a:lnTo>
                  <a:pt x="74565" y="129812"/>
                </a:lnTo>
                <a:lnTo>
                  <a:pt x="100119" y="114417"/>
                </a:lnTo>
                <a:lnTo>
                  <a:pt x="110386" y="132422"/>
                </a:lnTo>
                <a:lnTo>
                  <a:pt x="120350" y="150743"/>
                </a:lnTo>
                <a:lnTo>
                  <a:pt x="130085" y="169385"/>
                </a:lnTo>
                <a:lnTo>
                  <a:pt x="139665" y="188348"/>
                </a:lnTo>
                <a:lnTo>
                  <a:pt x="113025" y="201833"/>
                </a:lnTo>
                <a:close/>
              </a:path>
              <a:path w="258444" h="586739">
                <a:moveTo>
                  <a:pt x="47282" y="84226"/>
                </a:moveTo>
                <a:lnTo>
                  <a:pt x="35677" y="67224"/>
                </a:lnTo>
                <a:lnTo>
                  <a:pt x="23926" y="50353"/>
                </a:lnTo>
                <a:lnTo>
                  <a:pt x="12032" y="33810"/>
                </a:lnTo>
                <a:lnTo>
                  <a:pt x="0" y="17790"/>
                </a:lnTo>
                <a:lnTo>
                  <a:pt x="23721" y="0"/>
                </a:lnTo>
                <a:lnTo>
                  <a:pt x="36158" y="16408"/>
                </a:lnTo>
                <a:lnTo>
                  <a:pt x="48404" y="33391"/>
                </a:lnTo>
                <a:lnTo>
                  <a:pt x="60410" y="50929"/>
                </a:lnTo>
                <a:lnTo>
                  <a:pt x="72123" y="68999"/>
                </a:lnTo>
                <a:lnTo>
                  <a:pt x="47282" y="842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6074657" y="3647134"/>
            <a:ext cx="1209040" cy="1844675"/>
          </a:xfrm>
          <a:custGeom>
            <a:avLst/>
            <a:gdLst/>
            <a:ahLst/>
            <a:cxnLst/>
            <a:rect l="l" t="t" r="r" b="b"/>
            <a:pathLst>
              <a:path w="1209040" h="1844675">
                <a:moveTo>
                  <a:pt x="49428" y="27419"/>
                </a:moveTo>
                <a:lnTo>
                  <a:pt x="42291" y="19380"/>
                </a:lnTo>
                <a:lnTo>
                  <a:pt x="34937" y="11518"/>
                </a:lnTo>
                <a:lnTo>
                  <a:pt x="29019" y="5511"/>
                </a:lnTo>
                <a:lnTo>
                  <a:pt x="16370" y="0"/>
                </a:lnTo>
                <a:lnTo>
                  <a:pt x="0" y="18046"/>
                </a:lnTo>
                <a:lnTo>
                  <a:pt x="7340" y="25311"/>
                </a:lnTo>
                <a:lnTo>
                  <a:pt x="15989" y="34264"/>
                </a:lnTo>
                <a:lnTo>
                  <a:pt x="27432" y="46761"/>
                </a:lnTo>
                <a:lnTo>
                  <a:pt x="49428" y="27419"/>
                </a:lnTo>
                <a:close/>
              </a:path>
              <a:path w="1209040" h="1844675">
                <a:moveTo>
                  <a:pt x="332422" y="795731"/>
                </a:moveTo>
                <a:lnTo>
                  <a:pt x="329272" y="746429"/>
                </a:lnTo>
                <a:lnTo>
                  <a:pt x="325691" y="704773"/>
                </a:lnTo>
                <a:lnTo>
                  <a:pt x="296468" y="708025"/>
                </a:lnTo>
                <a:lnTo>
                  <a:pt x="297421" y="718159"/>
                </a:lnTo>
                <a:lnTo>
                  <a:pt x="298323" y="728306"/>
                </a:lnTo>
                <a:lnTo>
                  <a:pt x="301485" y="773480"/>
                </a:lnTo>
                <a:lnTo>
                  <a:pt x="302818" y="798017"/>
                </a:lnTo>
                <a:lnTo>
                  <a:pt x="332422" y="795731"/>
                </a:lnTo>
                <a:close/>
              </a:path>
              <a:path w="1209040" h="1844675">
                <a:moveTo>
                  <a:pt x="339458" y="957910"/>
                </a:moveTo>
                <a:lnTo>
                  <a:pt x="335470" y="865428"/>
                </a:lnTo>
                <a:lnTo>
                  <a:pt x="306273" y="866787"/>
                </a:lnTo>
                <a:lnTo>
                  <a:pt x="310197" y="959065"/>
                </a:lnTo>
                <a:lnTo>
                  <a:pt x="339458" y="957910"/>
                </a:lnTo>
                <a:close/>
              </a:path>
              <a:path w="1209040" h="1844675">
                <a:moveTo>
                  <a:pt x="348576" y="1101356"/>
                </a:moveTo>
                <a:lnTo>
                  <a:pt x="346900" y="1081773"/>
                </a:lnTo>
                <a:lnTo>
                  <a:pt x="345351" y="1061059"/>
                </a:lnTo>
                <a:lnTo>
                  <a:pt x="343916" y="1038999"/>
                </a:lnTo>
                <a:lnTo>
                  <a:pt x="342569" y="1015339"/>
                </a:lnTo>
                <a:lnTo>
                  <a:pt x="313270" y="1016965"/>
                </a:lnTo>
                <a:lnTo>
                  <a:pt x="314629" y="1040714"/>
                </a:lnTo>
                <a:lnTo>
                  <a:pt x="316090" y="1063002"/>
                </a:lnTo>
                <a:lnTo>
                  <a:pt x="317665" y="1084021"/>
                </a:lnTo>
                <a:lnTo>
                  <a:pt x="319328" y="1103960"/>
                </a:lnTo>
                <a:lnTo>
                  <a:pt x="348576" y="1101356"/>
                </a:lnTo>
                <a:close/>
              </a:path>
              <a:path w="1209040" h="1844675">
                <a:moveTo>
                  <a:pt x="367982" y="1243203"/>
                </a:moveTo>
                <a:lnTo>
                  <a:pt x="364058" y="1223162"/>
                </a:lnTo>
                <a:lnTo>
                  <a:pt x="360438" y="1202499"/>
                </a:lnTo>
                <a:lnTo>
                  <a:pt x="357136" y="1181049"/>
                </a:lnTo>
                <a:lnTo>
                  <a:pt x="354114" y="1158722"/>
                </a:lnTo>
                <a:lnTo>
                  <a:pt x="325170" y="1162100"/>
                </a:lnTo>
                <a:lnTo>
                  <a:pt x="328396" y="1184719"/>
                </a:lnTo>
                <a:lnTo>
                  <a:pt x="331838" y="1206550"/>
                </a:lnTo>
                <a:lnTo>
                  <a:pt x="335546" y="1227696"/>
                </a:lnTo>
                <a:lnTo>
                  <a:pt x="339585" y="1248244"/>
                </a:lnTo>
                <a:lnTo>
                  <a:pt x="367982" y="1243203"/>
                </a:lnTo>
                <a:close/>
              </a:path>
              <a:path w="1209040" h="1844675">
                <a:moveTo>
                  <a:pt x="409981" y="1376832"/>
                </a:moveTo>
                <a:lnTo>
                  <a:pt x="401916" y="1357249"/>
                </a:lnTo>
                <a:lnTo>
                  <a:pt x="394525" y="1337449"/>
                </a:lnTo>
                <a:lnTo>
                  <a:pt x="387794" y="1317396"/>
                </a:lnTo>
                <a:lnTo>
                  <a:pt x="381736" y="1297114"/>
                </a:lnTo>
                <a:lnTo>
                  <a:pt x="353491" y="1305102"/>
                </a:lnTo>
                <a:lnTo>
                  <a:pt x="359829" y="1326337"/>
                </a:lnTo>
                <a:lnTo>
                  <a:pt x="366890" y="1347304"/>
                </a:lnTo>
                <a:lnTo>
                  <a:pt x="374675" y="1368031"/>
                </a:lnTo>
                <a:lnTo>
                  <a:pt x="383171" y="1388491"/>
                </a:lnTo>
                <a:lnTo>
                  <a:pt x="409981" y="1376832"/>
                </a:lnTo>
                <a:close/>
              </a:path>
              <a:path w="1209040" h="1844675">
                <a:moveTo>
                  <a:pt x="482003" y="1496529"/>
                </a:moveTo>
                <a:lnTo>
                  <a:pt x="469150" y="1479829"/>
                </a:lnTo>
                <a:lnTo>
                  <a:pt x="457009" y="1462633"/>
                </a:lnTo>
                <a:lnTo>
                  <a:pt x="445579" y="1444967"/>
                </a:lnTo>
                <a:lnTo>
                  <a:pt x="434873" y="1426806"/>
                </a:lnTo>
                <a:lnTo>
                  <a:pt x="409270" y="1441221"/>
                </a:lnTo>
                <a:lnTo>
                  <a:pt x="420624" y="1460385"/>
                </a:lnTo>
                <a:lnTo>
                  <a:pt x="432727" y="1479054"/>
                </a:lnTo>
                <a:lnTo>
                  <a:pt x="445566" y="1497215"/>
                </a:lnTo>
                <a:lnTo>
                  <a:pt x="459155" y="1514868"/>
                </a:lnTo>
                <a:lnTo>
                  <a:pt x="482003" y="1496529"/>
                </a:lnTo>
                <a:close/>
              </a:path>
              <a:path w="1209040" h="1844675">
                <a:moveTo>
                  <a:pt x="582523" y="1593329"/>
                </a:moveTo>
                <a:lnTo>
                  <a:pt x="565848" y="1580324"/>
                </a:lnTo>
                <a:lnTo>
                  <a:pt x="549668" y="1566760"/>
                </a:lnTo>
                <a:lnTo>
                  <a:pt x="533971" y="1552625"/>
                </a:lnTo>
                <a:lnTo>
                  <a:pt x="518769" y="1537944"/>
                </a:lnTo>
                <a:lnTo>
                  <a:pt x="497954" y="1558594"/>
                </a:lnTo>
                <a:lnTo>
                  <a:pt x="513930" y="1573974"/>
                </a:lnTo>
                <a:lnTo>
                  <a:pt x="530402" y="1588808"/>
                </a:lnTo>
                <a:lnTo>
                  <a:pt x="547357" y="1603070"/>
                </a:lnTo>
                <a:lnTo>
                  <a:pt x="564807" y="1616773"/>
                </a:lnTo>
                <a:lnTo>
                  <a:pt x="582523" y="1593329"/>
                </a:lnTo>
                <a:close/>
              </a:path>
              <a:path w="1209040" h="1844675">
                <a:moveTo>
                  <a:pt x="702424" y="1667256"/>
                </a:moveTo>
                <a:lnTo>
                  <a:pt x="683514" y="1657464"/>
                </a:lnTo>
                <a:lnTo>
                  <a:pt x="664870" y="1647202"/>
                </a:lnTo>
                <a:lnTo>
                  <a:pt x="646480" y="1636471"/>
                </a:lnTo>
                <a:lnTo>
                  <a:pt x="628370" y="1625269"/>
                </a:lnTo>
                <a:lnTo>
                  <a:pt x="612508" y="1650326"/>
                </a:lnTo>
                <a:lnTo>
                  <a:pt x="630847" y="1661629"/>
                </a:lnTo>
                <a:lnTo>
                  <a:pt x="649808" y="1672666"/>
                </a:lnTo>
                <a:lnTo>
                  <a:pt x="654329" y="1675155"/>
                </a:lnTo>
                <a:lnTo>
                  <a:pt x="690791" y="1691030"/>
                </a:lnTo>
                <a:lnTo>
                  <a:pt x="691007" y="1690598"/>
                </a:lnTo>
                <a:lnTo>
                  <a:pt x="692124" y="1688312"/>
                </a:lnTo>
                <a:lnTo>
                  <a:pt x="702424" y="1667256"/>
                </a:lnTo>
                <a:close/>
              </a:path>
              <a:path w="1209040" h="1844675">
                <a:moveTo>
                  <a:pt x="834174" y="1723174"/>
                </a:moveTo>
                <a:lnTo>
                  <a:pt x="814146" y="1715808"/>
                </a:lnTo>
                <a:lnTo>
                  <a:pt x="794537" y="1708213"/>
                </a:lnTo>
                <a:lnTo>
                  <a:pt x="775385" y="1700441"/>
                </a:lnTo>
                <a:lnTo>
                  <a:pt x="754494" y="1691525"/>
                </a:lnTo>
                <a:lnTo>
                  <a:pt x="744524" y="1714423"/>
                </a:lnTo>
                <a:lnTo>
                  <a:pt x="824738" y="1749348"/>
                </a:lnTo>
                <a:lnTo>
                  <a:pt x="834174" y="1723174"/>
                </a:lnTo>
                <a:close/>
              </a:path>
              <a:path w="1209040" h="1844675">
                <a:moveTo>
                  <a:pt x="970089" y="1765096"/>
                </a:moveTo>
                <a:lnTo>
                  <a:pt x="948842" y="1759381"/>
                </a:lnTo>
                <a:lnTo>
                  <a:pt x="927938" y="1753476"/>
                </a:lnTo>
                <a:lnTo>
                  <a:pt x="907465" y="1747418"/>
                </a:lnTo>
                <a:lnTo>
                  <a:pt x="887476" y="1741271"/>
                </a:lnTo>
                <a:lnTo>
                  <a:pt x="879424" y="1766760"/>
                </a:lnTo>
                <a:lnTo>
                  <a:pt x="878776" y="1768957"/>
                </a:lnTo>
                <a:lnTo>
                  <a:pt x="898969" y="1775269"/>
                </a:lnTo>
                <a:lnTo>
                  <a:pt x="919695" y="1781479"/>
                </a:lnTo>
                <a:lnTo>
                  <a:pt x="962418" y="1793709"/>
                </a:lnTo>
                <a:lnTo>
                  <a:pt x="970089" y="1765096"/>
                </a:lnTo>
                <a:close/>
              </a:path>
              <a:path w="1209040" h="1844675">
                <a:moveTo>
                  <a:pt x="1109738" y="1796973"/>
                </a:moveTo>
                <a:lnTo>
                  <a:pt x="1067003" y="1788020"/>
                </a:lnTo>
                <a:lnTo>
                  <a:pt x="1046086" y="1783346"/>
                </a:lnTo>
                <a:lnTo>
                  <a:pt x="1025575" y="1778546"/>
                </a:lnTo>
                <a:lnTo>
                  <a:pt x="1019657" y="1803552"/>
                </a:lnTo>
                <a:lnTo>
                  <a:pt x="1018781" y="1807375"/>
                </a:lnTo>
                <a:lnTo>
                  <a:pt x="1039469" y="1812175"/>
                </a:lnTo>
                <a:lnTo>
                  <a:pt x="1103820" y="1826348"/>
                </a:lnTo>
                <a:lnTo>
                  <a:pt x="1109738" y="1796973"/>
                </a:lnTo>
                <a:close/>
              </a:path>
              <a:path w="1209040" h="1844675">
                <a:moveTo>
                  <a:pt x="1208913" y="1815388"/>
                </a:moveTo>
                <a:lnTo>
                  <a:pt x="1166418" y="1808073"/>
                </a:lnTo>
                <a:lnTo>
                  <a:pt x="1161249" y="1836813"/>
                </a:lnTo>
                <a:lnTo>
                  <a:pt x="1204150" y="1844306"/>
                </a:lnTo>
                <a:lnTo>
                  <a:pt x="1208913" y="18153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5316420" y="4007946"/>
            <a:ext cx="576580" cy="285115"/>
          </a:xfrm>
          <a:custGeom>
            <a:avLst/>
            <a:gdLst/>
            <a:ahLst/>
            <a:cxnLst/>
            <a:rect l="l" t="t" r="r" b="b"/>
            <a:pathLst>
              <a:path w="576580" h="285114">
                <a:moveTo>
                  <a:pt x="0" y="255743"/>
                </a:moveTo>
                <a:lnTo>
                  <a:pt x="20256" y="251674"/>
                </a:lnTo>
                <a:lnTo>
                  <a:pt x="40356" y="247472"/>
                </a:lnTo>
                <a:lnTo>
                  <a:pt x="60300" y="243064"/>
                </a:lnTo>
                <a:lnTo>
                  <a:pt x="80086" y="238375"/>
                </a:lnTo>
                <a:lnTo>
                  <a:pt x="87166" y="266762"/>
                </a:lnTo>
                <a:lnTo>
                  <a:pt x="66922" y="271669"/>
                </a:lnTo>
                <a:lnTo>
                  <a:pt x="46508" y="276290"/>
                </a:lnTo>
                <a:lnTo>
                  <a:pt x="26002" y="280612"/>
                </a:lnTo>
                <a:lnTo>
                  <a:pt x="5482" y="284620"/>
                </a:lnTo>
                <a:lnTo>
                  <a:pt x="0" y="255743"/>
                </a:lnTo>
                <a:close/>
              </a:path>
              <a:path w="576580" h="285114">
                <a:moveTo>
                  <a:pt x="131099" y="224535"/>
                </a:moveTo>
                <a:lnTo>
                  <a:pt x="150712" y="218567"/>
                </a:lnTo>
                <a:lnTo>
                  <a:pt x="170268" y="212326"/>
                </a:lnTo>
                <a:lnTo>
                  <a:pt x="189660" y="205819"/>
                </a:lnTo>
                <a:lnTo>
                  <a:pt x="208786" y="199048"/>
                </a:lnTo>
                <a:lnTo>
                  <a:pt x="218817" y="226676"/>
                </a:lnTo>
                <a:lnTo>
                  <a:pt x="199213" y="233593"/>
                </a:lnTo>
                <a:lnTo>
                  <a:pt x="179389" y="240236"/>
                </a:lnTo>
                <a:lnTo>
                  <a:pt x="159377" y="246601"/>
                </a:lnTo>
                <a:lnTo>
                  <a:pt x="139207" y="252686"/>
                </a:lnTo>
                <a:lnTo>
                  <a:pt x="131099" y="224535"/>
                </a:lnTo>
                <a:close/>
              </a:path>
              <a:path w="576580" h="285114">
                <a:moveTo>
                  <a:pt x="257746" y="179884"/>
                </a:moveTo>
                <a:lnTo>
                  <a:pt x="276669" y="171880"/>
                </a:lnTo>
                <a:lnTo>
                  <a:pt x="295476" y="163524"/>
                </a:lnTo>
                <a:lnTo>
                  <a:pt x="314107" y="154779"/>
                </a:lnTo>
                <a:lnTo>
                  <a:pt x="332505" y="145606"/>
                </a:lnTo>
                <a:lnTo>
                  <a:pt x="345422" y="171824"/>
                </a:lnTo>
                <a:lnTo>
                  <a:pt x="326731" y="180862"/>
                </a:lnTo>
                <a:lnTo>
                  <a:pt x="307809" y="189579"/>
                </a:lnTo>
                <a:lnTo>
                  <a:pt x="288799" y="197909"/>
                </a:lnTo>
                <a:lnTo>
                  <a:pt x="269842" y="205789"/>
                </a:lnTo>
                <a:lnTo>
                  <a:pt x="257746" y="179884"/>
                </a:lnTo>
                <a:close/>
              </a:path>
              <a:path w="576580" h="285114">
                <a:moveTo>
                  <a:pt x="378743" y="121647"/>
                </a:moveTo>
                <a:lnTo>
                  <a:pt x="396641" y="111622"/>
                </a:lnTo>
                <a:lnTo>
                  <a:pt x="414348" y="101288"/>
                </a:lnTo>
                <a:lnTo>
                  <a:pt x="431780" y="90674"/>
                </a:lnTo>
                <a:lnTo>
                  <a:pt x="448853" y="79806"/>
                </a:lnTo>
                <a:lnTo>
                  <a:pt x="465446" y="104599"/>
                </a:lnTo>
                <a:lnTo>
                  <a:pt x="447950" y="115711"/>
                </a:lnTo>
                <a:lnTo>
                  <a:pt x="430123" y="126534"/>
                </a:lnTo>
                <a:lnTo>
                  <a:pt x="411965" y="137145"/>
                </a:lnTo>
                <a:lnTo>
                  <a:pt x="393479" y="147615"/>
                </a:lnTo>
                <a:lnTo>
                  <a:pt x="378743" y="121647"/>
                </a:lnTo>
                <a:close/>
              </a:path>
              <a:path w="576580" h="285114">
                <a:moveTo>
                  <a:pt x="493091" y="50387"/>
                </a:moveTo>
                <a:lnTo>
                  <a:pt x="509522" y="37987"/>
                </a:lnTo>
                <a:lnTo>
                  <a:pt x="525815" y="25447"/>
                </a:lnTo>
                <a:lnTo>
                  <a:pt x="541774" y="12780"/>
                </a:lnTo>
                <a:lnTo>
                  <a:pt x="557204" y="0"/>
                </a:lnTo>
                <a:lnTo>
                  <a:pt x="576102" y="22848"/>
                </a:lnTo>
                <a:lnTo>
                  <a:pt x="560304" y="36051"/>
                </a:lnTo>
                <a:lnTo>
                  <a:pt x="543921" y="49091"/>
                </a:lnTo>
                <a:lnTo>
                  <a:pt x="526974" y="61917"/>
                </a:lnTo>
                <a:lnTo>
                  <a:pt x="509481" y="74476"/>
                </a:lnTo>
                <a:lnTo>
                  <a:pt x="493091" y="50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4172869" y="3943794"/>
            <a:ext cx="1786255" cy="1293495"/>
          </a:xfrm>
          <a:custGeom>
            <a:avLst/>
            <a:gdLst/>
            <a:ahLst/>
            <a:cxnLst/>
            <a:rect l="l" t="t" r="r" b="b"/>
            <a:pathLst>
              <a:path w="1786255" h="1293495">
                <a:moveTo>
                  <a:pt x="34404" y="1250200"/>
                </a:moveTo>
                <a:lnTo>
                  <a:pt x="5448" y="1246403"/>
                </a:lnTo>
                <a:lnTo>
                  <a:pt x="0" y="1289621"/>
                </a:lnTo>
                <a:lnTo>
                  <a:pt x="29121" y="1292999"/>
                </a:lnTo>
                <a:lnTo>
                  <a:pt x="34404" y="1250200"/>
                </a:lnTo>
                <a:close/>
              </a:path>
              <a:path w="1786255" h="1293495">
                <a:moveTo>
                  <a:pt x="57200" y="1108113"/>
                </a:moveTo>
                <a:lnTo>
                  <a:pt x="31940" y="1103388"/>
                </a:lnTo>
                <a:lnTo>
                  <a:pt x="28079" y="1102690"/>
                </a:lnTo>
                <a:lnTo>
                  <a:pt x="24269" y="1123594"/>
                </a:lnTo>
                <a:lnTo>
                  <a:pt x="13169" y="1188542"/>
                </a:lnTo>
                <a:lnTo>
                  <a:pt x="42799" y="1193050"/>
                </a:lnTo>
                <a:lnTo>
                  <a:pt x="49707" y="1149946"/>
                </a:lnTo>
                <a:lnTo>
                  <a:pt x="53378" y="1128826"/>
                </a:lnTo>
                <a:lnTo>
                  <a:pt x="57200" y="1108113"/>
                </a:lnTo>
                <a:close/>
              </a:path>
              <a:path w="1786255" h="1293495">
                <a:moveTo>
                  <a:pt x="87871" y="968400"/>
                </a:moveTo>
                <a:lnTo>
                  <a:pt x="62026" y="961567"/>
                </a:lnTo>
                <a:lnTo>
                  <a:pt x="59804" y="961034"/>
                </a:lnTo>
                <a:lnTo>
                  <a:pt x="54457" y="981494"/>
                </a:lnTo>
                <a:lnTo>
                  <a:pt x="49237" y="1002499"/>
                </a:lnTo>
                <a:lnTo>
                  <a:pt x="39052" y="1045756"/>
                </a:lnTo>
                <a:lnTo>
                  <a:pt x="67995" y="1052042"/>
                </a:lnTo>
                <a:lnTo>
                  <a:pt x="72694" y="1030554"/>
                </a:lnTo>
                <a:lnTo>
                  <a:pt x="77609" y="1009396"/>
                </a:lnTo>
                <a:lnTo>
                  <a:pt x="82677" y="988656"/>
                </a:lnTo>
                <a:lnTo>
                  <a:pt x="87871" y="968400"/>
                </a:lnTo>
                <a:close/>
              </a:path>
              <a:path w="1786255" h="1293495">
                <a:moveTo>
                  <a:pt x="131241" y="833196"/>
                </a:moveTo>
                <a:lnTo>
                  <a:pt x="107886" y="824331"/>
                </a:lnTo>
                <a:lnTo>
                  <a:pt x="76822" y="906119"/>
                </a:lnTo>
                <a:lnTo>
                  <a:pt x="103416" y="914285"/>
                </a:lnTo>
                <a:lnTo>
                  <a:pt x="109816" y="893940"/>
                </a:lnTo>
                <a:lnTo>
                  <a:pt x="116471" y="873988"/>
                </a:lnTo>
                <a:lnTo>
                  <a:pt x="123329" y="854494"/>
                </a:lnTo>
                <a:lnTo>
                  <a:pt x="131241" y="833196"/>
                </a:lnTo>
                <a:close/>
              </a:path>
              <a:path w="1786255" h="1293495">
                <a:moveTo>
                  <a:pt x="191414" y="704062"/>
                </a:moveTo>
                <a:lnTo>
                  <a:pt x="145097" y="727735"/>
                </a:lnTo>
                <a:lnTo>
                  <a:pt x="128701" y="769543"/>
                </a:lnTo>
                <a:lnTo>
                  <a:pt x="129133" y="769734"/>
                </a:lnTo>
                <a:lnTo>
                  <a:pt x="131483" y="770750"/>
                </a:lnTo>
                <a:lnTo>
                  <a:pt x="152996" y="780034"/>
                </a:lnTo>
                <a:lnTo>
                  <a:pt x="161886" y="760679"/>
                </a:lnTo>
                <a:lnTo>
                  <a:pt x="171246" y="741565"/>
                </a:lnTo>
                <a:lnTo>
                  <a:pt x="181089" y="722693"/>
                </a:lnTo>
                <a:lnTo>
                  <a:pt x="191414" y="704062"/>
                </a:lnTo>
                <a:close/>
              </a:path>
              <a:path w="1786255" h="1293495">
                <a:moveTo>
                  <a:pt x="273443" y="590435"/>
                </a:moveTo>
                <a:lnTo>
                  <a:pt x="251828" y="570636"/>
                </a:lnTo>
                <a:lnTo>
                  <a:pt x="237210" y="587324"/>
                </a:lnTo>
                <a:lnTo>
                  <a:pt x="223189" y="604481"/>
                </a:lnTo>
                <a:lnTo>
                  <a:pt x="209740" y="622096"/>
                </a:lnTo>
                <a:lnTo>
                  <a:pt x="196888" y="640168"/>
                </a:lnTo>
                <a:lnTo>
                  <a:pt x="221145" y="656755"/>
                </a:lnTo>
                <a:lnTo>
                  <a:pt x="233337" y="639483"/>
                </a:lnTo>
                <a:lnTo>
                  <a:pt x="246126" y="622681"/>
                </a:lnTo>
                <a:lnTo>
                  <a:pt x="259486" y="606323"/>
                </a:lnTo>
                <a:lnTo>
                  <a:pt x="273443" y="590435"/>
                </a:lnTo>
                <a:close/>
              </a:path>
              <a:path w="1786255" h="1293495">
                <a:moveTo>
                  <a:pt x="380466" y="501357"/>
                </a:moveTo>
                <a:lnTo>
                  <a:pt x="364845" y="476465"/>
                </a:lnTo>
                <a:lnTo>
                  <a:pt x="346240" y="488721"/>
                </a:lnTo>
                <a:lnTo>
                  <a:pt x="328168" y="501688"/>
                </a:lnTo>
                <a:lnTo>
                  <a:pt x="310642" y="515391"/>
                </a:lnTo>
                <a:lnTo>
                  <a:pt x="293662" y="529805"/>
                </a:lnTo>
                <a:lnTo>
                  <a:pt x="313055" y="551738"/>
                </a:lnTo>
                <a:lnTo>
                  <a:pt x="329133" y="538111"/>
                </a:lnTo>
                <a:lnTo>
                  <a:pt x="345732" y="525170"/>
                </a:lnTo>
                <a:lnTo>
                  <a:pt x="362839" y="512914"/>
                </a:lnTo>
                <a:lnTo>
                  <a:pt x="380466" y="501357"/>
                </a:lnTo>
                <a:close/>
              </a:path>
              <a:path w="1786255" h="1293495">
                <a:moveTo>
                  <a:pt x="507479" y="442112"/>
                </a:moveTo>
                <a:lnTo>
                  <a:pt x="498157" y="414286"/>
                </a:lnTo>
                <a:lnTo>
                  <a:pt x="477253" y="421627"/>
                </a:lnTo>
                <a:lnTo>
                  <a:pt x="456641" y="429679"/>
                </a:lnTo>
                <a:lnTo>
                  <a:pt x="436308" y="438429"/>
                </a:lnTo>
                <a:lnTo>
                  <a:pt x="416280" y="447890"/>
                </a:lnTo>
                <a:lnTo>
                  <a:pt x="429196" y="474116"/>
                </a:lnTo>
                <a:lnTo>
                  <a:pt x="448373" y="465137"/>
                </a:lnTo>
                <a:lnTo>
                  <a:pt x="467804" y="456806"/>
                </a:lnTo>
                <a:lnTo>
                  <a:pt x="487514" y="449135"/>
                </a:lnTo>
                <a:lnTo>
                  <a:pt x="507479" y="442112"/>
                </a:lnTo>
                <a:close/>
              </a:path>
              <a:path w="1786255" h="1293495">
                <a:moveTo>
                  <a:pt x="644398" y="407949"/>
                </a:moveTo>
                <a:lnTo>
                  <a:pt x="639660" y="379196"/>
                </a:lnTo>
                <a:lnTo>
                  <a:pt x="617207" y="383489"/>
                </a:lnTo>
                <a:lnTo>
                  <a:pt x="595566" y="387959"/>
                </a:lnTo>
                <a:lnTo>
                  <a:pt x="574624" y="392671"/>
                </a:lnTo>
                <a:lnTo>
                  <a:pt x="554291" y="397687"/>
                </a:lnTo>
                <a:lnTo>
                  <a:pt x="560679" y="425818"/>
                </a:lnTo>
                <a:lnTo>
                  <a:pt x="580504" y="420928"/>
                </a:lnTo>
                <a:lnTo>
                  <a:pt x="600976" y="416344"/>
                </a:lnTo>
                <a:lnTo>
                  <a:pt x="622236" y="412026"/>
                </a:lnTo>
                <a:lnTo>
                  <a:pt x="644398" y="407949"/>
                </a:lnTo>
                <a:close/>
              </a:path>
              <a:path w="1786255" h="1293495">
                <a:moveTo>
                  <a:pt x="787069" y="389597"/>
                </a:moveTo>
                <a:lnTo>
                  <a:pt x="784059" y="360400"/>
                </a:lnTo>
                <a:lnTo>
                  <a:pt x="760399" y="362889"/>
                </a:lnTo>
                <a:lnTo>
                  <a:pt x="738200" y="365404"/>
                </a:lnTo>
                <a:lnTo>
                  <a:pt x="717283" y="367982"/>
                </a:lnTo>
                <a:lnTo>
                  <a:pt x="697458" y="370598"/>
                </a:lnTo>
                <a:lnTo>
                  <a:pt x="701446" y="399681"/>
                </a:lnTo>
                <a:lnTo>
                  <a:pt x="720928" y="397078"/>
                </a:lnTo>
                <a:lnTo>
                  <a:pt x="741527" y="394550"/>
                </a:lnTo>
                <a:lnTo>
                  <a:pt x="763511" y="392061"/>
                </a:lnTo>
                <a:lnTo>
                  <a:pt x="787069" y="389597"/>
                </a:lnTo>
                <a:close/>
              </a:path>
              <a:path w="1786255" h="1293495">
                <a:moveTo>
                  <a:pt x="936472" y="375373"/>
                </a:moveTo>
                <a:lnTo>
                  <a:pt x="933742" y="346278"/>
                </a:lnTo>
                <a:lnTo>
                  <a:pt x="841743" y="354584"/>
                </a:lnTo>
                <a:lnTo>
                  <a:pt x="844296" y="383755"/>
                </a:lnTo>
                <a:lnTo>
                  <a:pt x="936472" y="375373"/>
                </a:lnTo>
                <a:close/>
              </a:path>
              <a:path w="1786255" h="1293495">
                <a:moveTo>
                  <a:pt x="1096492" y="357962"/>
                </a:moveTo>
                <a:lnTo>
                  <a:pt x="1091844" y="328942"/>
                </a:lnTo>
                <a:lnTo>
                  <a:pt x="1081773" y="330377"/>
                </a:lnTo>
                <a:lnTo>
                  <a:pt x="1071676" y="331762"/>
                </a:lnTo>
                <a:lnTo>
                  <a:pt x="1026718" y="337058"/>
                </a:lnTo>
                <a:lnTo>
                  <a:pt x="1002258" y="339559"/>
                </a:lnTo>
                <a:lnTo>
                  <a:pt x="1005954" y="369011"/>
                </a:lnTo>
                <a:lnTo>
                  <a:pt x="1055052" y="363537"/>
                </a:lnTo>
                <a:lnTo>
                  <a:pt x="1065568" y="362242"/>
                </a:lnTo>
                <a:lnTo>
                  <a:pt x="1075956" y="360883"/>
                </a:lnTo>
                <a:lnTo>
                  <a:pt x="1086256" y="359460"/>
                </a:lnTo>
                <a:lnTo>
                  <a:pt x="1096492" y="357962"/>
                </a:lnTo>
                <a:close/>
              </a:path>
              <a:path w="1786255" h="1293495">
                <a:moveTo>
                  <a:pt x="1785747" y="15494"/>
                </a:moveTo>
                <a:lnTo>
                  <a:pt x="1766963" y="0"/>
                </a:lnTo>
                <a:lnTo>
                  <a:pt x="1760042" y="7670"/>
                </a:lnTo>
                <a:lnTo>
                  <a:pt x="1751520" y="16738"/>
                </a:lnTo>
                <a:lnTo>
                  <a:pt x="1739582" y="28765"/>
                </a:lnTo>
                <a:lnTo>
                  <a:pt x="1759940" y="49822"/>
                </a:lnTo>
                <a:lnTo>
                  <a:pt x="1767636" y="42303"/>
                </a:lnTo>
                <a:lnTo>
                  <a:pt x="1775129" y="34594"/>
                </a:lnTo>
                <a:lnTo>
                  <a:pt x="1780857" y="28384"/>
                </a:lnTo>
                <a:lnTo>
                  <a:pt x="1785747" y="154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678129" y="3807650"/>
            <a:ext cx="12836525" cy="1390650"/>
          </a:xfrm>
          <a:custGeom>
            <a:avLst/>
            <a:gdLst/>
            <a:ahLst/>
            <a:cxnLst/>
            <a:rect l="l" t="t" r="r" b="b"/>
            <a:pathLst>
              <a:path w="12836525" h="1390650">
                <a:moveTo>
                  <a:pt x="12836360" y="944397"/>
                </a:moveTo>
                <a:lnTo>
                  <a:pt x="12835623" y="905967"/>
                </a:lnTo>
                <a:lnTo>
                  <a:pt x="12831509" y="861847"/>
                </a:lnTo>
                <a:lnTo>
                  <a:pt x="12824308" y="813054"/>
                </a:lnTo>
                <a:lnTo>
                  <a:pt x="12814313" y="760628"/>
                </a:lnTo>
                <a:lnTo>
                  <a:pt x="12801841" y="705624"/>
                </a:lnTo>
                <a:lnTo>
                  <a:pt x="12787186" y="649058"/>
                </a:lnTo>
                <a:lnTo>
                  <a:pt x="12770638" y="591972"/>
                </a:lnTo>
                <a:lnTo>
                  <a:pt x="12752502" y="535406"/>
                </a:lnTo>
                <a:lnTo>
                  <a:pt x="12733096" y="480402"/>
                </a:lnTo>
                <a:lnTo>
                  <a:pt x="12712687" y="427977"/>
                </a:lnTo>
                <a:lnTo>
                  <a:pt x="12691605" y="379183"/>
                </a:lnTo>
                <a:lnTo>
                  <a:pt x="12670142" y="335064"/>
                </a:lnTo>
                <a:lnTo>
                  <a:pt x="12648603" y="296633"/>
                </a:lnTo>
                <a:lnTo>
                  <a:pt x="12627267" y="264934"/>
                </a:lnTo>
                <a:lnTo>
                  <a:pt x="12586462" y="225907"/>
                </a:lnTo>
                <a:lnTo>
                  <a:pt x="12365457" y="192227"/>
                </a:lnTo>
                <a:lnTo>
                  <a:pt x="12163120" y="165785"/>
                </a:lnTo>
                <a:lnTo>
                  <a:pt x="11960555" y="141287"/>
                </a:lnTo>
                <a:lnTo>
                  <a:pt x="11757787" y="118745"/>
                </a:lnTo>
                <a:lnTo>
                  <a:pt x="11554816" y="98158"/>
                </a:lnTo>
                <a:lnTo>
                  <a:pt x="11351616" y="79527"/>
                </a:lnTo>
                <a:lnTo>
                  <a:pt x="11148212" y="62839"/>
                </a:lnTo>
                <a:lnTo>
                  <a:pt x="10944606" y="48120"/>
                </a:lnTo>
                <a:lnTo>
                  <a:pt x="10740923" y="35344"/>
                </a:lnTo>
                <a:lnTo>
                  <a:pt x="10537165" y="24549"/>
                </a:lnTo>
                <a:lnTo>
                  <a:pt x="10333330" y="15709"/>
                </a:lnTo>
                <a:lnTo>
                  <a:pt x="10129418" y="8839"/>
                </a:lnTo>
                <a:lnTo>
                  <a:pt x="9925456" y="3924"/>
                </a:lnTo>
                <a:lnTo>
                  <a:pt x="9721405" y="990"/>
                </a:lnTo>
                <a:lnTo>
                  <a:pt x="9517291" y="0"/>
                </a:lnTo>
                <a:lnTo>
                  <a:pt x="9313177" y="990"/>
                </a:lnTo>
                <a:lnTo>
                  <a:pt x="9109138" y="3924"/>
                </a:lnTo>
                <a:lnTo>
                  <a:pt x="8905164" y="8839"/>
                </a:lnTo>
                <a:lnTo>
                  <a:pt x="8701253" y="15709"/>
                </a:lnTo>
                <a:lnTo>
                  <a:pt x="8497430" y="24549"/>
                </a:lnTo>
                <a:lnTo>
                  <a:pt x="8293659" y="35344"/>
                </a:lnTo>
                <a:lnTo>
                  <a:pt x="8089976" y="48120"/>
                </a:lnTo>
                <a:lnTo>
                  <a:pt x="7886370" y="62839"/>
                </a:lnTo>
                <a:lnTo>
                  <a:pt x="7682966" y="79527"/>
                </a:lnTo>
                <a:lnTo>
                  <a:pt x="7479779" y="98158"/>
                </a:lnTo>
                <a:lnTo>
                  <a:pt x="7276795" y="118745"/>
                </a:lnTo>
                <a:lnTo>
                  <a:pt x="7074027" y="141287"/>
                </a:lnTo>
                <a:lnTo>
                  <a:pt x="6871462" y="165785"/>
                </a:lnTo>
                <a:lnTo>
                  <a:pt x="6669125" y="192227"/>
                </a:lnTo>
                <a:lnTo>
                  <a:pt x="6555651" y="208178"/>
                </a:lnTo>
                <a:lnTo>
                  <a:pt x="6417945" y="189992"/>
                </a:lnTo>
                <a:lnTo>
                  <a:pt x="6219050" y="165493"/>
                </a:lnTo>
                <a:lnTo>
                  <a:pt x="6019978" y="142748"/>
                </a:lnTo>
                <a:lnTo>
                  <a:pt x="5820715" y="121742"/>
                </a:lnTo>
                <a:lnTo>
                  <a:pt x="5621248" y="102476"/>
                </a:lnTo>
                <a:lnTo>
                  <a:pt x="5421604" y="84963"/>
                </a:lnTo>
                <a:lnTo>
                  <a:pt x="5221770" y="69189"/>
                </a:lnTo>
                <a:lnTo>
                  <a:pt x="5021770" y="55168"/>
                </a:lnTo>
                <a:lnTo>
                  <a:pt x="4821720" y="42887"/>
                </a:lnTo>
                <a:lnTo>
                  <a:pt x="4621593" y="32372"/>
                </a:lnTo>
                <a:lnTo>
                  <a:pt x="4421416" y="23609"/>
                </a:lnTo>
                <a:lnTo>
                  <a:pt x="4221162" y="16586"/>
                </a:lnTo>
                <a:lnTo>
                  <a:pt x="4020845" y="11328"/>
                </a:lnTo>
                <a:lnTo>
                  <a:pt x="3820477" y="7823"/>
                </a:lnTo>
                <a:lnTo>
                  <a:pt x="3620033" y="6070"/>
                </a:lnTo>
                <a:lnTo>
                  <a:pt x="3419551" y="6070"/>
                </a:lnTo>
                <a:lnTo>
                  <a:pt x="3219119" y="7823"/>
                </a:lnTo>
                <a:lnTo>
                  <a:pt x="3018739" y="11328"/>
                </a:lnTo>
                <a:lnTo>
                  <a:pt x="2818422" y="16586"/>
                </a:lnTo>
                <a:lnTo>
                  <a:pt x="2618181" y="23609"/>
                </a:lnTo>
                <a:lnTo>
                  <a:pt x="2417991" y="32372"/>
                </a:lnTo>
                <a:lnTo>
                  <a:pt x="2217877" y="42887"/>
                </a:lnTo>
                <a:lnTo>
                  <a:pt x="2017814" y="55168"/>
                </a:lnTo>
                <a:lnTo>
                  <a:pt x="1817827" y="69189"/>
                </a:lnTo>
                <a:lnTo>
                  <a:pt x="1617980" y="84963"/>
                </a:lnTo>
                <a:lnTo>
                  <a:pt x="1418336" y="102476"/>
                </a:lnTo>
                <a:lnTo>
                  <a:pt x="1218882" y="121742"/>
                </a:lnTo>
                <a:lnTo>
                  <a:pt x="1019606" y="142748"/>
                </a:lnTo>
                <a:lnTo>
                  <a:pt x="820534" y="165493"/>
                </a:lnTo>
                <a:lnTo>
                  <a:pt x="621639" y="189992"/>
                </a:lnTo>
                <a:lnTo>
                  <a:pt x="422948" y="216230"/>
                </a:lnTo>
                <a:lnTo>
                  <a:pt x="224434" y="244208"/>
                </a:lnTo>
                <a:lnTo>
                  <a:pt x="189242" y="284467"/>
                </a:lnTo>
                <a:lnTo>
                  <a:pt x="184492" y="348957"/>
                </a:lnTo>
                <a:lnTo>
                  <a:pt x="186994" y="389928"/>
                </a:lnTo>
                <a:lnTo>
                  <a:pt x="192417" y="435584"/>
                </a:lnTo>
                <a:lnTo>
                  <a:pt x="200520" y="485089"/>
                </a:lnTo>
                <a:lnTo>
                  <a:pt x="204114" y="503034"/>
                </a:lnTo>
                <a:lnTo>
                  <a:pt x="39941" y="526161"/>
                </a:lnTo>
                <a:lnTo>
                  <a:pt x="4749" y="566420"/>
                </a:lnTo>
                <a:lnTo>
                  <a:pt x="0" y="630910"/>
                </a:lnTo>
                <a:lnTo>
                  <a:pt x="2501" y="671880"/>
                </a:lnTo>
                <a:lnTo>
                  <a:pt x="7937" y="717537"/>
                </a:lnTo>
                <a:lnTo>
                  <a:pt x="16027" y="767041"/>
                </a:lnTo>
                <a:lnTo>
                  <a:pt x="26555" y="819518"/>
                </a:lnTo>
                <a:lnTo>
                  <a:pt x="39255" y="874128"/>
                </a:lnTo>
                <a:lnTo>
                  <a:pt x="53898" y="930008"/>
                </a:lnTo>
                <a:lnTo>
                  <a:pt x="70218" y="986320"/>
                </a:lnTo>
                <a:lnTo>
                  <a:pt x="87972" y="1042212"/>
                </a:lnTo>
                <a:lnTo>
                  <a:pt x="106934" y="1096822"/>
                </a:lnTo>
                <a:lnTo>
                  <a:pt x="126834" y="1149299"/>
                </a:lnTo>
                <a:lnTo>
                  <a:pt x="147421" y="1198791"/>
                </a:lnTo>
                <a:lnTo>
                  <a:pt x="168478" y="1244460"/>
                </a:lnTo>
                <a:lnTo>
                  <a:pt x="189725" y="1285430"/>
                </a:lnTo>
                <a:lnTo>
                  <a:pt x="210934" y="1320863"/>
                </a:lnTo>
                <a:lnTo>
                  <a:pt x="252222" y="1371714"/>
                </a:lnTo>
                <a:lnTo>
                  <a:pt x="290385" y="1390180"/>
                </a:lnTo>
                <a:lnTo>
                  <a:pt x="492785" y="1372400"/>
                </a:lnTo>
                <a:lnTo>
                  <a:pt x="796493" y="1347863"/>
                </a:lnTo>
                <a:lnTo>
                  <a:pt x="1100302" y="1325867"/>
                </a:lnTo>
                <a:lnTo>
                  <a:pt x="1404226" y="1306398"/>
                </a:lnTo>
                <a:lnTo>
                  <a:pt x="1708277" y="1289481"/>
                </a:lnTo>
                <a:lnTo>
                  <a:pt x="2012429" y="1275092"/>
                </a:lnTo>
                <a:lnTo>
                  <a:pt x="2316708" y="1263243"/>
                </a:lnTo>
                <a:lnTo>
                  <a:pt x="2621089" y="1253934"/>
                </a:lnTo>
                <a:lnTo>
                  <a:pt x="2925597" y="1247165"/>
                </a:lnTo>
                <a:lnTo>
                  <a:pt x="3230207" y="1242936"/>
                </a:lnTo>
                <a:lnTo>
                  <a:pt x="3534943" y="1241234"/>
                </a:lnTo>
                <a:lnTo>
                  <a:pt x="3839718" y="1242085"/>
                </a:lnTo>
                <a:lnTo>
                  <a:pt x="4144365" y="1245476"/>
                </a:lnTo>
                <a:lnTo>
                  <a:pt x="4448911" y="1251394"/>
                </a:lnTo>
                <a:lnTo>
                  <a:pt x="4753330" y="1259852"/>
                </a:lnTo>
                <a:lnTo>
                  <a:pt x="5057648" y="1270863"/>
                </a:lnTo>
                <a:lnTo>
                  <a:pt x="5361838" y="1284401"/>
                </a:lnTo>
                <a:lnTo>
                  <a:pt x="5665927" y="1300480"/>
                </a:lnTo>
                <a:lnTo>
                  <a:pt x="5969889" y="1319098"/>
                </a:lnTo>
                <a:lnTo>
                  <a:pt x="6273736" y="1340243"/>
                </a:lnTo>
                <a:lnTo>
                  <a:pt x="6577482" y="1363941"/>
                </a:lnTo>
                <a:lnTo>
                  <a:pt x="6881101" y="1390180"/>
                </a:lnTo>
                <a:lnTo>
                  <a:pt x="6896913" y="1385417"/>
                </a:lnTo>
                <a:lnTo>
                  <a:pt x="6908559" y="1371714"/>
                </a:lnTo>
                <a:lnTo>
                  <a:pt x="6916306" y="1349908"/>
                </a:lnTo>
                <a:lnTo>
                  <a:pt x="6920382" y="1320863"/>
                </a:lnTo>
                <a:lnTo>
                  <a:pt x="6921043" y="1285430"/>
                </a:lnTo>
                <a:lnTo>
                  <a:pt x="6918782" y="1248549"/>
                </a:lnTo>
                <a:lnTo>
                  <a:pt x="7137095" y="1231747"/>
                </a:lnTo>
                <a:lnTo>
                  <a:pt x="7441819" y="1211059"/>
                </a:lnTo>
                <a:lnTo>
                  <a:pt x="7746657" y="1193126"/>
                </a:lnTo>
                <a:lnTo>
                  <a:pt x="8051622" y="1177963"/>
                </a:lnTo>
                <a:lnTo>
                  <a:pt x="8356714" y="1165555"/>
                </a:lnTo>
                <a:lnTo>
                  <a:pt x="8661933" y="1155903"/>
                </a:lnTo>
                <a:lnTo>
                  <a:pt x="8967279" y="1149007"/>
                </a:lnTo>
                <a:lnTo>
                  <a:pt x="9272740" y="1144866"/>
                </a:lnTo>
                <a:lnTo>
                  <a:pt x="9578340" y="1143495"/>
                </a:lnTo>
                <a:lnTo>
                  <a:pt x="9883927" y="1144866"/>
                </a:lnTo>
                <a:lnTo>
                  <a:pt x="10189400" y="1149007"/>
                </a:lnTo>
                <a:lnTo>
                  <a:pt x="10494734" y="1155903"/>
                </a:lnTo>
                <a:lnTo>
                  <a:pt x="10799953" y="1165555"/>
                </a:lnTo>
                <a:lnTo>
                  <a:pt x="11105045" y="1177963"/>
                </a:lnTo>
                <a:lnTo>
                  <a:pt x="11410010" y="1193126"/>
                </a:lnTo>
                <a:lnTo>
                  <a:pt x="11714861" y="1211059"/>
                </a:lnTo>
                <a:lnTo>
                  <a:pt x="12019572" y="1231747"/>
                </a:lnTo>
                <a:lnTo>
                  <a:pt x="12324169" y="1255179"/>
                </a:lnTo>
                <a:lnTo>
                  <a:pt x="12628639" y="1281379"/>
                </a:lnTo>
                <a:lnTo>
                  <a:pt x="12644463" y="1276121"/>
                </a:lnTo>
                <a:lnTo>
                  <a:pt x="12655690" y="1261008"/>
                </a:lnTo>
                <a:lnTo>
                  <a:pt x="12662637" y="1237081"/>
                </a:lnTo>
                <a:lnTo>
                  <a:pt x="12665596" y="1205382"/>
                </a:lnTo>
                <a:lnTo>
                  <a:pt x="12664859" y="1166964"/>
                </a:lnTo>
                <a:lnTo>
                  <a:pt x="12660744" y="1122832"/>
                </a:lnTo>
                <a:lnTo>
                  <a:pt x="12653531" y="1074039"/>
                </a:lnTo>
                <a:lnTo>
                  <a:pt x="12643549" y="1021613"/>
                </a:lnTo>
                <a:lnTo>
                  <a:pt x="12640158" y="1006703"/>
                </a:lnTo>
                <a:lnTo>
                  <a:pt x="12799403" y="1020394"/>
                </a:lnTo>
                <a:lnTo>
                  <a:pt x="12815227" y="1015136"/>
                </a:lnTo>
                <a:lnTo>
                  <a:pt x="12826454" y="1000023"/>
                </a:lnTo>
                <a:lnTo>
                  <a:pt x="12833401" y="976096"/>
                </a:lnTo>
                <a:lnTo>
                  <a:pt x="12836360" y="944397"/>
                </a:lnTo>
                <a:close/>
              </a:path>
            </a:pathLst>
          </a:custGeom>
          <a:solidFill>
            <a:srgbClr val="B3DB82">
              <a:alpha val="69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21416" y="2577151"/>
            <a:ext cx="1804926" cy="1836127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16340966" y="5393980"/>
            <a:ext cx="258445" cy="586740"/>
          </a:xfrm>
          <a:custGeom>
            <a:avLst/>
            <a:gdLst/>
            <a:ahLst/>
            <a:cxnLst/>
            <a:rect l="l" t="t" r="r" b="b"/>
            <a:pathLst>
              <a:path w="258444" h="586739">
                <a:moveTo>
                  <a:pt x="228963" y="586523"/>
                </a:moveTo>
                <a:lnTo>
                  <a:pt x="225861" y="566096"/>
                </a:lnTo>
                <a:lnTo>
                  <a:pt x="222620" y="545819"/>
                </a:lnTo>
                <a:lnTo>
                  <a:pt x="219165" y="525687"/>
                </a:lnTo>
                <a:lnTo>
                  <a:pt x="215422" y="505701"/>
                </a:lnTo>
                <a:lnTo>
                  <a:pt x="244114" y="499979"/>
                </a:lnTo>
                <a:lnTo>
                  <a:pt x="248052" y="520433"/>
                </a:lnTo>
                <a:lnTo>
                  <a:pt x="251698" y="541044"/>
                </a:lnTo>
                <a:lnTo>
                  <a:pt x="255040" y="561732"/>
                </a:lnTo>
                <a:lnTo>
                  <a:pt x="258068" y="582419"/>
                </a:lnTo>
                <a:lnTo>
                  <a:pt x="228963" y="586523"/>
                </a:lnTo>
                <a:close/>
              </a:path>
              <a:path w="258444" h="586739">
                <a:moveTo>
                  <a:pt x="204023" y="454088"/>
                </a:moveTo>
                <a:lnTo>
                  <a:pt x="198994" y="434213"/>
                </a:lnTo>
                <a:lnTo>
                  <a:pt x="193690" y="414383"/>
                </a:lnTo>
                <a:lnTo>
                  <a:pt x="188112" y="394703"/>
                </a:lnTo>
                <a:lnTo>
                  <a:pt x="182258" y="375277"/>
                </a:lnTo>
                <a:lnTo>
                  <a:pt x="210332" y="366571"/>
                </a:lnTo>
                <a:lnTo>
                  <a:pt x="216309" y="386482"/>
                </a:lnTo>
                <a:lnTo>
                  <a:pt x="222002" y="406599"/>
                </a:lnTo>
                <a:lnTo>
                  <a:pt x="227409" y="426891"/>
                </a:lnTo>
                <a:lnTo>
                  <a:pt x="232528" y="447327"/>
                </a:lnTo>
                <a:lnTo>
                  <a:pt x="204023" y="454088"/>
                </a:lnTo>
                <a:close/>
              </a:path>
              <a:path w="258444" h="586739">
                <a:moveTo>
                  <a:pt x="165443" y="325461"/>
                </a:moveTo>
                <a:lnTo>
                  <a:pt x="158349" y="306179"/>
                </a:lnTo>
                <a:lnTo>
                  <a:pt x="150896" y="286996"/>
                </a:lnTo>
                <a:lnTo>
                  <a:pt x="143046" y="267970"/>
                </a:lnTo>
                <a:lnTo>
                  <a:pt x="134759" y="249157"/>
                </a:lnTo>
                <a:lnTo>
                  <a:pt x="161561" y="237501"/>
                </a:lnTo>
                <a:lnTo>
                  <a:pt x="169701" y="256601"/>
                </a:lnTo>
                <a:lnTo>
                  <a:pt x="177507" y="275916"/>
                </a:lnTo>
                <a:lnTo>
                  <a:pt x="184924" y="295300"/>
                </a:lnTo>
                <a:lnTo>
                  <a:pt x="191895" y="314610"/>
                </a:lnTo>
                <a:lnTo>
                  <a:pt x="165443" y="325461"/>
                </a:lnTo>
                <a:close/>
              </a:path>
              <a:path w="258444" h="586739">
                <a:moveTo>
                  <a:pt x="113025" y="201833"/>
                </a:moveTo>
                <a:lnTo>
                  <a:pt x="103862" y="183478"/>
                </a:lnTo>
                <a:lnTo>
                  <a:pt x="94382" y="165299"/>
                </a:lnTo>
                <a:lnTo>
                  <a:pt x="84609" y="147383"/>
                </a:lnTo>
                <a:lnTo>
                  <a:pt x="74565" y="129812"/>
                </a:lnTo>
                <a:lnTo>
                  <a:pt x="100119" y="114417"/>
                </a:lnTo>
                <a:lnTo>
                  <a:pt x="110386" y="132422"/>
                </a:lnTo>
                <a:lnTo>
                  <a:pt x="120350" y="150743"/>
                </a:lnTo>
                <a:lnTo>
                  <a:pt x="130085" y="169385"/>
                </a:lnTo>
                <a:lnTo>
                  <a:pt x="139665" y="188348"/>
                </a:lnTo>
                <a:lnTo>
                  <a:pt x="113025" y="201833"/>
                </a:lnTo>
                <a:close/>
              </a:path>
              <a:path w="258444" h="586739">
                <a:moveTo>
                  <a:pt x="47282" y="84226"/>
                </a:moveTo>
                <a:lnTo>
                  <a:pt x="35677" y="67224"/>
                </a:lnTo>
                <a:lnTo>
                  <a:pt x="23926" y="50353"/>
                </a:lnTo>
                <a:lnTo>
                  <a:pt x="12032" y="33810"/>
                </a:lnTo>
                <a:lnTo>
                  <a:pt x="0" y="17790"/>
                </a:lnTo>
                <a:lnTo>
                  <a:pt x="23721" y="0"/>
                </a:lnTo>
                <a:lnTo>
                  <a:pt x="36158" y="16408"/>
                </a:lnTo>
                <a:lnTo>
                  <a:pt x="48404" y="33391"/>
                </a:lnTo>
                <a:lnTo>
                  <a:pt x="60410" y="50929"/>
                </a:lnTo>
                <a:lnTo>
                  <a:pt x="72123" y="68999"/>
                </a:lnTo>
                <a:lnTo>
                  <a:pt x="47282" y="842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6280017" y="5324550"/>
            <a:ext cx="1209040" cy="1844675"/>
          </a:xfrm>
          <a:custGeom>
            <a:avLst/>
            <a:gdLst/>
            <a:ahLst/>
            <a:cxnLst/>
            <a:rect l="l" t="t" r="r" b="b"/>
            <a:pathLst>
              <a:path w="1209040" h="1844675">
                <a:moveTo>
                  <a:pt x="49441" y="27419"/>
                </a:moveTo>
                <a:lnTo>
                  <a:pt x="42291" y="19380"/>
                </a:lnTo>
                <a:lnTo>
                  <a:pt x="34950" y="11518"/>
                </a:lnTo>
                <a:lnTo>
                  <a:pt x="29019" y="5511"/>
                </a:lnTo>
                <a:lnTo>
                  <a:pt x="16370" y="0"/>
                </a:lnTo>
                <a:lnTo>
                  <a:pt x="0" y="18034"/>
                </a:lnTo>
                <a:lnTo>
                  <a:pt x="7340" y="25311"/>
                </a:lnTo>
                <a:lnTo>
                  <a:pt x="15989" y="34251"/>
                </a:lnTo>
                <a:lnTo>
                  <a:pt x="27444" y="46761"/>
                </a:lnTo>
                <a:lnTo>
                  <a:pt x="49441" y="27419"/>
                </a:lnTo>
                <a:close/>
              </a:path>
              <a:path w="1209040" h="1844675">
                <a:moveTo>
                  <a:pt x="332422" y="795731"/>
                </a:moveTo>
                <a:lnTo>
                  <a:pt x="329285" y="746429"/>
                </a:lnTo>
                <a:lnTo>
                  <a:pt x="325691" y="704773"/>
                </a:lnTo>
                <a:lnTo>
                  <a:pt x="296481" y="708025"/>
                </a:lnTo>
                <a:lnTo>
                  <a:pt x="297434" y="718159"/>
                </a:lnTo>
                <a:lnTo>
                  <a:pt x="298335" y="728306"/>
                </a:lnTo>
                <a:lnTo>
                  <a:pt x="301498" y="773468"/>
                </a:lnTo>
                <a:lnTo>
                  <a:pt x="302831" y="798017"/>
                </a:lnTo>
                <a:lnTo>
                  <a:pt x="332422" y="795731"/>
                </a:lnTo>
                <a:close/>
              </a:path>
              <a:path w="1209040" h="1844675">
                <a:moveTo>
                  <a:pt x="339458" y="957910"/>
                </a:moveTo>
                <a:lnTo>
                  <a:pt x="335470" y="865428"/>
                </a:lnTo>
                <a:lnTo>
                  <a:pt x="306285" y="866787"/>
                </a:lnTo>
                <a:lnTo>
                  <a:pt x="310197" y="959065"/>
                </a:lnTo>
                <a:lnTo>
                  <a:pt x="339458" y="957910"/>
                </a:lnTo>
                <a:close/>
              </a:path>
              <a:path w="1209040" h="1844675">
                <a:moveTo>
                  <a:pt x="348589" y="1101356"/>
                </a:moveTo>
                <a:lnTo>
                  <a:pt x="346900" y="1081773"/>
                </a:lnTo>
                <a:lnTo>
                  <a:pt x="345351" y="1061059"/>
                </a:lnTo>
                <a:lnTo>
                  <a:pt x="343916" y="1038999"/>
                </a:lnTo>
                <a:lnTo>
                  <a:pt x="342569" y="1015339"/>
                </a:lnTo>
                <a:lnTo>
                  <a:pt x="313270" y="1016965"/>
                </a:lnTo>
                <a:lnTo>
                  <a:pt x="314629" y="1040714"/>
                </a:lnTo>
                <a:lnTo>
                  <a:pt x="316090" y="1063002"/>
                </a:lnTo>
                <a:lnTo>
                  <a:pt x="317665" y="1084021"/>
                </a:lnTo>
                <a:lnTo>
                  <a:pt x="319328" y="1103960"/>
                </a:lnTo>
                <a:lnTo>
                  <a:pt x="348589" y="1101356"/>
                </a:lnTo>
                <a:close/>
              </a:path>
              <a:path w="1209040" h="1844675">
                <a:moveTo>
                  <a:pt x="367995" y="1243203"/>
                </a:moveTo>
                <a:lnTo>
                  <a:pt x="364058" y="1223162"/>
                </a:lnTo>
                <a:lnTo>
                  <a:pt x="360451" y="1202486"/>
                </a:lnTo>
                <a:lnTo>
                  <a:pt x="357149" y="1181049"/>
                </a:lnTo>
                <a:lnTo>
                  <a:pt x="354126" y="1158722"/>
                </a:lnTo>
                <a:lnTo>
                  <a:pt x="325170" y="1162088"/>
                </a:lnTo>
                <a:lnTo>
                  <a:pt x="328409" y="1184719"/>
                </a:lnTo>
                <a:lnTo>
                  <a:pt x="331838" y="1206550"/>
                </a:lnTo>
                <a:lnTo>
                  <a:pt x="335546" y="1227696"/>
                </a:lnTo>
                <a:lnTo>
                  <a:pt x="339585" y="1248244"/>
                </a:lnTo>
                <a:lnTo>
                  <a:pt x="367995" y="1243203"/>
                </a:lnTo>
                <a:close/>
              </a:path>
              <a:path w="1209040" h="1844675">
                <a:moveTo>
                  <a:pt x="409981" y="1376832"/>
                </a:moveTo>
                <a:lnTo>
                  <a:pt x="401929" y="1357249"/>
                </a:lnTo>
                <a:lnTo>
                  <a:pt x="394525" y="1337437"/>
                </a:lnTo>
                <a:lnTo>
                  <a:pt x="387807" y="1317396"/>
                </a:lnTo>
                <a:lnTo>
                  <a:pt x="381736" y="1297114"/>
                </a:lnTo>
                <a:lnTo>
                  <a:pt x="353504" y="1305102"/>
                </a:lnTo>
                <a:lnTo>
                  <a:pt x="359841" y="1326337"/>
                </a:lnTo>
                <a:lnTo>
                  <a:pt x="366903" y="1347304"/>
                </a:lnTo>
                <a:lnTo>
                  <a:pt x="374675" y="1368018"/>
                </a:lnTo>
                <a:lnTo>
                  <a:pt x="383184" y="1388478"/>
                </a:lnTo>
                <a:lnTo>
                  <a:pt x="409981" y="1376832"/>
                </a:lnTo>
                <a:close/>
              </a:path>
              <a:path w="1209040" h="1844675">
                <a:moveTo>
                  <a:pt x="482003" y="1496529"/>
                </a:moveTo>
                <a:lnTo>
                  <a:pt x="469150" y="1479816"/>
                </a:lnTo>
                <a:lnTo>
                  <a:pt x="457009" y="1462633"/>
                </a:lnTo>
                <a:lnTo>
                  <a:pt x="445579" y="1444955"/>
                </a:lnTo>
                <a:lnTo>
                  <a:pt x="434873" y="1426806"/>
                </a:lnTo>
                <a:lnTo>
                  <a:pt x="409270" y="1441221"/>
                </a:lnTo>
                <a:lnTo>
                  <a:pt x="420624" y="1460385"/>
                </a:lnTo>
                <a:lnTo>
                  <a:pt x="432727" y="1479054"/>
                </a:lnTo>
                <a:lnTo>
                  <a:pt x="445566" y="1497215"/>
                </a:lnTo>
                <a:lnTo>
                  <a:pt x="459168" y="1514868"/>
                </a:lnTo>
                <a:lnTo>
                  <a:pt x="482003" y="1496529"/>
                </a:lnTo>
                <a:close/>
              </a:path>
              <a:path w="1209040" h="1844675">
                <a:moveTo>
                  <a:pt x="582523" y="1593329"/>
                </a:moveTo>
                <a:lnTo>
                  <a:pt x="565861" y="1580324"/>
                </a:lnTo>
                <a:lnTo>
                  <a:pt x="549668" y="1566760"/>
                </a:lnTo>
                <a:lnTo>
                  <a:pt x="533984" y="1552625"/>
                </a:lnTo>
                <a:lnTo>
                  <a:pt x="518769" y="1537931"/>
                </a:lnTo>
                <a:lnTo>
                  <a:pt x="497954" y="1558594"/>
                </a:lnTo>
                <a:lnTo>
                  <a:pt x="513943" y="1573974"/>
                </a:lnTo>
                <a:lnTo>
                  <a:pt x="530415" y="1588808"/>
                </a:lnTo>
                <a:lnTo>
                  <a:pt x="547370" y="1603070"/>
                </a:lnTo>
                <a:lnTo>
                  <a:pt x="564807" y="1616773"/>
                </a:lnTo>
                <a:lnTo>
                  <a:pt x="582523" y="1593329"/>
                </a:lnTo>
                <a:close/>
              </a:path>
              <a:path w="1209040" h="1844675">
                <a:moveTo>
                  <a:pt x="702437" y="1667256"/>
                </a:moveTo>
                <a:lnTo>
                  <a:pt x="683514" y="1657464"/>
                </a:lnTo>
                <a:lnTo>
                  <a:pt x="664870" y="1647202"/>
                </a:lnTo>
                <a:lnTo>
                  <a:pt x="646493" y="1636471"/>
                </a:lnTo>
                <a:lnTo>
                  <a:pt x="628370" y="1625269"/>
                </a:lnTo>
                <a:lnTo>
                  <a:pt x="612508" y="1650314"/>
                </a:lnTo>
                <a:lnTo>
                  <a:pt x="630859" y="1661629"/>
                </a:lnTo>
                <a:lnTo>
                  <a:pt x="649808" y="1672666"/>
                </a:lnTo>
                <a:lnTo>
                  <a:pt x="654329" y="1675155"/>
                </a:lnTo>
                <a:lnTo>
                  <a:pt x="690803" y="1691030"/>
                </a:lnTo>
                <a:lnTo>
                  <a:pt x="691007" y="1690598"/>
                </a:lnTo>
                <a:lnTo>
                  <a:pt x="692137" y="1688312"/>
                </a:lnTo>
                <a:lnTo>
                  <a:pt x="702437" y="1667256"/>
                </a:lnTo>
                <a:close/>
              </a:path>
              <a:path w="1209040" h="1844675">
                <a:moveTo>
                  <a:pt x="834174" y="1723174"/>
                </a:moveTo>
                <a:lnTo>
                  <a:pt x="814146" y="1715808"/>
                </a:lnTo>
                <a:lnTo>
                  <a:pt x="794537" y="1708213"/>
                </a:lnTo>
                <a:lnTo>
                  <a:pt x="775398" y="1700441"/>
                </a:lnTo>
                <a:lnTo>
                  <a:pt x="754494" y="1691525"/>
                </a:lnTo>
                <a:lnTo>
                  <a:pt x="744524" y="1714423"/>
                </a:lnTo>
                <a:lnTo>
                  <a:pt x="824750" y="1749348"/>
                </a:lnTo>
                <a:lnTo>
                  <a:pt x="834174" y="1723174"/>
                </a:lnTo>
                <a:close/>
              </a:path>
              <a:path w="1209040" h="1844675">
                <a:moveTo>
                  <a:pt x="970089" y="1765096"/>
                </a:moveTo>
                <a:lnTo>
                  <a:pt x="948842" y="1759381"/>
                </a:lnTo>
                <a:lnTo>
                  <a:pt x="927938" y="1753476"/>
                </a:lnTo>
                <a:lnTo>
                  <a:pt x="907465" y="1747418"/>
                </a:lnTo>
                <a:lnTo>
                  <a:pt x="887488" y="1741271"/>
                </a:lnTo>
                <a:lnTo>
                  <a:pt x="879424" y="1766760"/>
                </a:lnTo>
                <a:lnTo>
                  <a:pt x="878789" y="1768957"/>
                </a:lnTo>
                <a:lnTo>
                  <a:pt x="898969" y="1775269"/>
                </a:lnTo>
                <a:lnTo>
                  <a:pt x="919708" y="1781479"/>
                </a:lnTo>
                <a:lnTo>
                  <a:pt x="962431" y="1793709"/>
                </a:lnTo>
                <a:lnTo>
                  <a:pt x="970089" y="1765096"/>
                </a:lnTo>
                <a:close/>
              </a:path>
              <a:path w="1209040" h="1844675">
                <a:moveTo>
                  <a:pt x="1109738" y="1796973"/>
                </a:moveTo>
                <a:lnTo>
                  <a:pt x="1067015" y="1788020"/>
                </a:lnTo>
                <a:lnTo>
                  <a:pt x="1046099" y="1783346"/>
                </a:lnTo>
                <a:lnTo>
                  <a:pt x="1025588" y="1778546"/>
                </a:lnTo>
                <a:lnTo>
                  <a:pt x="1019657" y="1803552"/>
                </a:lnTo>
                <a:lnTo>
                  <a:pt x="1018781" y="1807375"/>
                </a:lnTo>
                <a:lnTo>
                  <a:pt x="1039469" y="1812175"/>
                </a:lnTo>
                <a:lnTo>
                  <a:pt x="1103820" y="1826348"/>
                </a:lnTo>
                <a:lnTo>
                  <a:pt x="1109738" y="1796973"/>
                </a:lnTo>
                <a:close/>
              </a:path>
              <a:path w="1209040" h="1844675">
                <a:moveTo>
                  <a:pt x="1208925" y="1815388"/>
                </a:moveTo>
                <a:lnTo>
                  <a:pt x="1166418" y="1808073"/>
                </a:lnTo>
                <a:lnTo>
                  <a:pt x="1161249" y="1836813"/>
                </a:lnTo>
                <a:lnTo>
                  <a:pt x="1204163" y="1844306"/>
                </a:lnTo>
                <a:lnTo>
                  <a:pt x="1208925" y="18153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5948632" y="8839756"/>
            <a:ext cx="628015" cy="78105"/>
          </a:xfrm>
          <a:custGeom>
            <a:avLst/>
            <a:gdLst/>
            <a:ahLst/>
            <a:cxnLst/>
            <a:rect l="l" t="t" r="r" b="b"/>
            <a:pathLst>
              <a:path w="628015" h="78104">
                <a:moveTo>
                  <a:pt x="7880" y="0"/>
                </a:moveTo>
                <a:lnTo>
                  <a:pt x="27842" y="5327"/>
                </a:lnTo>
                <a:lnTo>
                  <a:pt x="47723" y="10466"/>
                </a:lnTo>
                <a:lnTo>
                  <a:pt x="67556" y="15352"/>
                </a:lnTo>
                <a:lnTo>
                  <a:pt x="87371" y="19916"/>
                </a:lnTo>
                <a:lnTo>
                  <a:pt x="81139" y="48501"/>
                </a:lnTo>
                <a:lnTo>
                  <a:pt x="60818" y="43930"/>
                </a:lnTo>
                <a:lnTo>
                  <a:pt x="40469" y="39027"/>
                </a:lnTo>
                <a:lnTo>
                  <a:pt x="20171" y="33815"/>
                </a:lnTo>
                <a:lnTo>
                  <a:pt x="0" y="28317"/>
                </a:lnTo>
                <a:lnTo>
                  <a:pt x="7880" y="0"/>
                </a:lnTo>
                <a:close/>
              </a:path>
              <a:path w="628015" h="78104">
                <a:moveTo>
                  <a:pt x="139235" y="30111"/>
                </a:moveTo>
                <a:lnTo>
                  <a:pt x="159463" y="33452"/>
                </a:lnTo>
                <a:lnTo>
                  <a:pt x="179759" y="36522"/>
                </a:lnTo>
                <a:lnTo>
                  <a:pt x="200027" y="39281"/>
                </a:lnTo>
                <a:lnTo>
                  <a:pt x="220173" y="41685"/>
                </a:lnTo>
                <a:lnTo>
                  <a:pt x="216924" y="70898"/>
                </a:lnTo>
                <a:lnTo>
                  <a:pt x="196284" y="68412"/>
                </a:lnTo>
                <a:lnTo>
                  <a:pt x="175569" y="65584"/>
                </a:lnTo>
                <a:lnTo>
                  <a:pt x="154809" y="62423"/>
                </a:lnTo>
                <a:lnTo>
                  <a:pt x="134031" y="58942"/>
                </a:lnTo>
                <a:lnTo>
                  <a:pt x="139235" y="30111"/>
                </a:lnTo>
                <a:close/>
              </a:path>
              <a:path w="628015" h="78104">
                <a:moveTo>
                  <a:pt x="272556" y="46200"/>
                </a:moveTo>
                <a:lnTo>
                  <a:pt x="293066" y="47409"/>
                </a:lnTo>
                <a:lnTo>
                  <a:pt x="313628" y="48252"/>
                </a:lnTo>
                <a:lnTo>
                  <a:pt x="334206" y="48667"/>
                </a:lnTo>
                <a:lnTo>
                  <a:pt x="354763" y="48596"/>
                </a:lnTo>
                <a:lnTo>
                  <a:pt x="354727" y="77823"/>
                </a:lnTo>
                <a:lnTo>
                  <a:pt x="333965" y="77644"/>
                </a:lnTo>
                <a:lnTo>
                  <a:pt x="313140" y="77073"/>
                </a:lnTo>
                <a:lnTo>
                  <a:pt x="292407" y="76118"/>
                </a:lnTo>
                <a:lnTo>
                  <a:pt x="271921" y="74783"/>
                </a:lnTo>
                <a:lnTo>
                  <a:pt x="272556" y="46200"/>
                </a:lnTo>
                <a:close/>
              </a:path>
              <a:path w="628015" h="78104">
                <a:moveTo>
                  <a:pt x="406830" y="47605"/>
                </a:moveTo>
                <a:lnTo>
                  <a:pt x="427318" y="46548"/>
                </a:lnTo>
                <a:lnTo>
                  <a:pt x="447771" y="45130"/>
                </a:lnTo>
                <a:lnTo>
                  <a:pt x="468101" y="43339"/>
                </a:lnTo>
                <a:lnTo>
                  <a:pt x="488222" y="41161"/>
                </a:lnTo>
                <a:lnTo>
                  <a:pt x="492112" y="70740"/>
                </a:lnTo>
                <a:lnTo>
                  <a:pt x="471504" y="72948"/>
                </a:lnTo>
                <a:lnTo>
                  <a:pt x="450726" y="74752"/>
                </a:lnTo>
                <a:lnTo>
                  <a:pt x="429747" y="76219"/>
                </a:lnTo>
                <a:lnTo>
                  <a:pt x="408535" y="77414"/>
                </a:lnTo>
                <a:lnTo>
                  <a:pt x="406830" y="47605"/>
                </a:lnTo>
                <a:close/>
              </a:path>
              <a:path w="628015" h="78104">
                <a:moveTo>
                  <a:pt x="540916" y="34389"/>
                </a:moveTo>
                <a:lnTo>
                  <a:pt x="561140" y="30553"/>
                </a:lnTo>
                <a:lnTo>
                  <a:pt x="581303" y="26531"/>
                </a:lnTo>
                <a:lnTo>
                  <a:pt x="601223" y="22246"/>
                </a:lnTo>
                <a:lnTo>
                  <a:pt x="620718" y="17626"/>
                </a:lnTo>
                <a:lnTo>
                  <a:pt x="627536" y="46483"/>
                </a:lnTo>
                <a:lnTo>
                  <a:pt x="607523" y="51319"/>
                </a:lnTo>
                <a:lnTo>
                  <a:pt x="587058" y="55750"/>
                </a:lnTo>
                <a:lnTo>
                  <a:pt x="566182" y="59738"/>
                </a:lnTo>
                <a:lnTo>
                  <a:pt x="544936" y="63247"/>
                </a:lnTo>
                <a:lnTo>
                  <a:pt x="540916" y="343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4501672" y="8632266"/>
            <a:ext cx="2165985" cy="586105"/>
          </a:xfrm>
          <a:custGeom>
            <a:avLst/>
            <a:gdLst/>
            <a:ahLst/>
            <a:cxnLst/>
            <a:rect l="l" t="t" r="r" b="b"/>
            <a:pathLst>
              <a:path w="2165984" h="586104">
                <a:moveTo>
                  <a:pt x="48310" y="550037"/>
                </a:moveTo>
                <a:lnTo>
                  <a:pt x="24028" y="533806"/>
                </a:lnTo>
                <a:lnTo>
                  <a:pt x="0" y="570128"/>
                </a:lnTo>
                <a:lnTo>
                  <a:pt x="24599" y="586054"/>
                </a:lnTo>
                <a:lnTo>
                  <a:pt x="48310" y="550037"/>
                </a:lnTo>
                <a:close/>
              </a:path>
              <a:path w="2165984" h="586104">
                <a:moveTo>
                  <a:pt x="131699" y="432752"/>
                </a:moveTo>
                <a:lnTo>
                  <a:pt x="111150" y="417334"/>
                </a:lnTo>
                <a:lnTo>
                  <a:pt x="108000" y="414997"/>
                </a:lnTo>
                <a:lnTo>
                  <a:pt x="95326" y="432041"/>
                </a:lnTo>
                <a:lnTo>
                  <a:pt x="56591" y="485343"/>
                </a:lnTo>
                <a:lnTo>
                  <a:pt x="81153" y="502526"/>
                </a:lnTo>
                <a:lnTo>
                  <a:pt x="106451" y="466940"/>
                </a:lnTo>
                <a:lnTo>
                  <a:pt x="119087" y="449643"/>
                </a:lnTo>
                <a:lnTo>
                  <a:pt x="131699" y="432752"/>
                </a:lnTo>
                <a:close/>
              </a:path>
              <a:path w="2165984" h="586104">
                <a:moveTo>
                  <a:pt x="221107" y="321094"/>
                </a:moveTo>
                <a:lnTo>
                  <a:pt x="200952" y="303517"/>
                </a:lnTo>
                <a:lnTo>
                  <a:pt x="199199" y="302056"/>
                </a:lnTo>
                <a:lnTo>
                  <a:pt x="185343" y="318020"/>
                </a:lnTo>
                <a:lnTo>
                  <a:pt x="171361" y="334543"/>
                </a:lnTo>
                <a:lnTo>
                  <a:pt x="143065" y="368808"/>
                </a:lnTo>
                <a:lnTo>
                  <a:pt x="166230" y="387286"/>
                </a:lnTo>
                <a:lnTo>
                  <a:pt x="179959" y="370090"/>
                </a:lnTo>
                <a:lnTo>
                  <a:pt x="193738" y="353301"/>
                </a:lnTo>
                <a:lnTo>
                  <a:pt x="207467" y="336956"/>
                </a:lnTo>
                <a:lnTo>
                  <a:pt x="221107" y="321094"/>
                </a:lnTo>
                <a:close/>
              </a:path>
              <a:path w="2165984" h="586104">
                <a:moveTo>
                  <a:pt x="319887" y="219113"/>
                </a:moveTo>
                <a:lnTo>
                  <a:pt x="302895" y="200812"/>
                </a:lnTo>
                <a:lnTo>
                  <a:pt x="238798" y="260362"/>
                </a:lnTo>
                <a:lnTo>
                  <a:pt x="259003" y="279476"/>
                </a:lnTo>
                <a:lnTo>
                  <a:pt x="273773" y="264071"/>
                </a:lnTo>
                <a:lnTo>
                  <a:pt x="288569" y="249123"/>
                </a:lnTo>
                <a:lnTo>
                  <a:pt x="303364" y="234696"/>
                </a:lnTo>
                <a:lnTo>
                  <a:pt x="319887" y="219113"/>
                </a:lnTo>
                <a:close/>
              </a:path>
              <a:path w="2165984" h="586104">
                <a:moveTo>
                  <a:pt x="431050" y="130009"/>
                </a:moveTo>
                <a:lnTo>
                  <a:pt x="414439" y="105460"/>
                </a:lnTo>
                <a:lnTo>
                  <a:pt x="396735" y="117741"/>
                </a:lnTo>
                <a:lnTo>
                  <a:pt x="379044" y="130708"/>
                </a:lnTo>
                <a:lnTo>
                  <a:pt x="374954" y="133845"/>
                </a:lnTo>
                <a:lnTo>
                  <a:pt x="345821" y="160921"/>
                </a:lnTo>
                <a:lnTo>
                  <a:pt x="346125" y="161290"/>
                </a:lnTo>
                <a:lnTo>
                  <a:pt x="347776" y="163233"/>
                </a:lnTo>
                <a:lnTo>
                  <a:pt x="362953" y="181089"/>
                </a:lnTo>
                <a:lnTo>
                  <a:pt x="379488" y="167678"/>
                </a:lnTo>
                <a:lnTo>
                  <a:pt x="396354" y="154686"/>
                </a:lnTo>
                <a:lnTo>
                  <a:pt x="413550" y="142138"/>
                </a:lnTo>
                <a:lnTo>
                  <a:pt x="431050" y="130009"/>
                </a:lnTo>
                <a:close/>
              </a:path>
              <a:path w="2165984" h="586104">
                <a:moveTo>
                  <a:pt x="554939" y="64490"/>
                </a:moveTo>
                <a:lnTo>
                  <a:pt x="544334" y="37160"/>
                </a:lnTo>
                <a:lnTo>
                  <a:pt x="523836" y="45643"/>
                </a:lnTo>
                <a:lnTo>
                  <a:pt x="503656" y="54813"/>
                </a:lnTo>
                <a:lnTo>
                  <a:pt x="483806" y="64643"/>
                </a:lnTo>
                <a:lnTo>
                  <a:pt x="464273" y="75158"/>
                </a:lnTo>
                <a:lnTo>
                  <a:pt x="478663" y="100761"/>
                </a:lnTo>
                <a:lnTo>
                  <a:pt x="497255" y="90690"/>
                </a:lnTo>
                <a:lnTo>
                  <a:pt x="516166" y="81280"/>
                </a:lnTo>
                <a:lnTo>
                  <a:pt x="535393" y="72555"/>
                </a:lnTo>
                <a:lnTo>
                  <a:pt x="554939" y="64490"/>
                </a:lnTo>
                <a:close/>
              </a:path>
              <a:path w="2165984" h="586104">
                <a:moveTo>
                  <a:pt x="690346" y="32042"/>
                </a:moveTo>
                <a:lnTo>
                  <a:pt x="687374" y="2806"/>
                </a:lnTo>
                <a:lnTo>
                  <a:pt x="665264" y="5549"/>
                </a:lnTo>
                <a:lnTo>
                  <a:pt x="643318" y="9182"/>
                </a:lnTo>
                <a:lnTo>
                  <a:pt x="621538" y="13690"/>
                </a:lnTo>
                <a:lnTo>
                  <a:pt x="599922" y="19088"/>
                </a:lnTo>
                <a:lnTo>
                  <a:pt x="607593" y="47358"/>
                </a:lnTo>
                <a:lnTo>
                  <a:pt x="628053" y="42252"/>
                </a:lnTo>
                <a:lnTo>
                  <a:pt x="648652" y="37998"/>
                </a:lnTo>
                <a:lnTo>
                  <a:pt x="669429" y="34594"/>
                </a:lnTo>
                <a:lnTo>
                  <a:pt x="690346" y="32042"/>
                </a:lnTo>
                <a:close/>
              </a:path>
              <a:path w="2165984" h="586104">
                <a:moveTo>
                  <a:pt x="834440" y="6134"/>
                </a:moveTo>
                <a:lnTo>
                  <a:pt x="812444" y="3454"/>
                </a:lnTo>
                <a:lnTo>
                  <a:pt x="790397" y="1536"/>
                </a:lnTo>
                <a:lnTo>
                  <a:pt x="768299" y="381"/>
                </a:lnTo>
                <a:lnTo>
                  <a:pt x="746150" y="0"/>
                </a:lnTo>
                <a:lnTo>
                  <a:pt x="746112" y="29222"/>
                </a:lnTo>
                <a:lnTo>
                  <a:pt x="767270" y="29667"/>
                </a:lnTo>
                <a:lnTo>
                  <a:pt x="788390" y="30810"/>
                </a:lnTo>
                <a:lnTo>
                  <a:pt x="809447" y="32664"/>
                </a:lnTo>
                <a:lnTo>
                  <a:pt x="830465" y="35217"/>
                </a:lnTo>
                <a:lnTo>
                  <a:pt x="834440" y="6134"/>
                </a:lnTo>
                <a:close/>
              </a:path>
              <a:path w="2165984" h="586104">
                <a:moveTo>
                  <a:pt x="976845" y="37376"/>
                </a:moveTo>
                <a:lnTo>
                  <a:pt x="954811" y="31292"/>
                </a:lnTo>
                <a:lnTo>
                  <a:pt x="933424" y="25704"/>
                </a:lnTo>
                <a:lnTo>
                  <a:pt x="912571" y="20650"/>
                </a:lnTo>
                <a:lnTo>
                  <a:pt x="892111" y="16129"/>
                </a:lnTo>
                <a:lnTo>
                  <a:pt x="885380" y="44183"/>
                </a:lnTo>
                <a:lnTo>
                  <a:pt x="905319" y="48590"/>
                </a:lnTo>
                <a:lnTo>
                  <a:pt x="925703" y="53555"/>
                </a:lnTo>
                <a:lnTo>
                  <a:pt x="946683" y="59093"/>
                </a:lnTo>
                <a:lnTo>
                  <a:pt x="968349" y="65265"/>
                </a:lnTo>
                <a:lnTo>
                  <a:pt x="976845" y="37376"/>
                </a:lnTo>
                <a:close/>
              </a:path>
              <a:path w="2165984" h="586104">
                <a:moveTo>
                  <a:pt x="1114615" y="84518"/>
                </a:moveTo>
                <a:lnTo>
                  <a:pt x="1092314" y="76263"/>
                </a:lnTo>
                <a:lnTo>
                  <a:pt x="1071295" y="68694"/>
                </a:lnTo>
                <a:lnTo>
                  <a:pt x="1051394" y="61722"/>
                </a:lnTo>
                <a:lnTo>
                  <a:pt x="1032459" y="55283"/>
                </a:lnTo>
                <a:lnTo>
                  <a:pt x="1023150" y="83134"/>
                </a:lnTo>
                <a:lnTo>
                  <a:pt x="1041768" y="89420"/>
                </a:lnTo>
                <a:lnTo>
                  <a:pt x="1061364" y="96291"/>
                </a:lnTo>
                <a:lnTo>
                  <a:pt x="1082167" y="103797"/>
                </a:lnTo>
                <a:lnTo>
                  <a:pt x="1104379" y="112026"/>
                </a:lnTo>
                <a:lnTo>
                  <a:pt x="1114615" y="84518"/>
                </a:lnTo>
                <a:close/>
              </a:path>
              <a:path w="2165984" h="586104">
                <a:moveTo>
                  <a:pt x="1255064" y="138188"/>
                </a:moveTo>
                <a:lnTo>
                  <a:pt x="1168908" y="104863"/>
                </a:lnTo>
                <a:lnTo>
                  <a:pt x="1158265" y="132143"/>
                </a:lnTo>
                <a:lnTo>
                  <a:pt x="1244625" y="165468"/>
                </a:lnTo>
                <a:lnTo>
                  <a:pt x="1255064" y="138188"/>
                </a:lnTo>
                <a:close/>
              </a:path>
              <a:path w="2165984" h="586104">
                <a:moveTo>
                  <a:pt x="1404480" y="192697"/>
                </a:moveTo>
                <a:lnTo>
                  <a:pt x="1365681" y="179552"/>
                </a:lnTo>
                <a:lnTo>
                  <a:pt x="1319466" y="162521"/>
                </a:lnTo>
                <a:lnTo>
                  <a:pt x="1309725" y="190563"/>
                </a:lnTo>
                <a:lnTo>
                  <a:pt x="1356169" y="207403"/>
                </a:lnTo>
                <a:lnTo>
                  <a:pt x="1395780" y="220776"/>
                </a:lnTo>
                <a:lnTo>
                  <a:pt x="1404480" y="192697"/>
                </a:lnTo>
                <a:close/>
              </a:path>
              <a:path w="2165984" h="586104">
                <a:moveTo>
                  <a:pt x="2165439" y="219163"/>
                </a:moveTo>
                <a:lnTo>
                  <a:pt x="2155456" y="196938"/>
                </a:lnTo>
                <a:lnTo>
                  <a:pt x="2145855" y="200761"/>
                </a:lnTo>
                <a:lnTo>
                  <a:pt x="2134197" y="205105"/>
                </a:lnTo>
                <a:lnTo>
                  <a:pt x="2118156" y="210604"/>
                </a:lnTo>
                <a:lnTo>
                  <a:pt x="2127085" y="238493"/>
                </a:lnTo>
                <a:lnTo>
                  <a:pt x="2137321" y="235165"/>
                </a:lnTo>
                <a:lnTo>
                  <a:pt x="2147455" y="231571"/>
                </a:lnTo>
                <a:lnTo>
                  <a:pt x="2155329" y="228549"/>
                </a:lnTo>
                <a:lnTo>
                  <a:pt x="2165439" y="219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6812699" y="7178016"/>
            <a:ext cx="412115" cy="572770"/>
          </a:xfrm>
          <a:custGeom>
            <a:avLst/>
            <a:gdLst/>
            <a:ahLst/>
            <a:cxnLst/>
            <a:rect l="l" t="t" r="r" b="b"/>
            <a:pathLst>
              <a:path w="412115" h="572770">
                <a:moveTo>
                  <a:pt x="0" y="548623"/>
                </a:moveTo>
                <a:lnTo>
                  <a:pt x="16751" y="533584"/>
                </a:lnTo>
                <a:lnTo>
                  <a:pt x="33284" y="518507"/>
                </a:lnTo>
                <a:lnTo>
                  <a:pt x="49556" y="503323"/>
                </a:lnTo>
                <a:lnTo>
                  <a:pt x="65524" y="487963"/>
                </a:lnTo>
                <a:lnTo>
                  <a:pt x="87891" y="510677"/>
                </a:lnTo>
                <a:lnTo>
                  <a:pt x="71614" y="526494"/>
                </a:lnTo>
                <a:lnTo>
                  <a:pt x="55020" y="542139"/>
                </a:lnTo>
                <a:lnTo>
                  <a:pt x="38173" y="557553"/>
                </a:lnTo>
                <a:lnTo>
                  <a:pt x="21140" y="572681"/>
                </a:lnTo>
                <a:lnTo>
                  <a:pt x="0" y="548623"/>
                </a:lnTo>
                <a:close/>
              </a:path>
              <a:path w="412115" h="572770">
                <a:moveTo>
                  <a:pt x="105721" y="446719"/>
                </a:moveTo>
                <a:lnTo>
                  <a:pt x="120818" y="430254"/>
                </a:lnTo>
                <a:lnTo>
                  <a:pt x="135710" y="413566"/>
                </a:lnTo>
                <a:lnTo>
                  <a:pt x="150301" y="396717"/>
                </a:lnTo>
                <a:lnTo>
                  <a:pt x="164496" y="379770"/>
                </a:lnTo>
                <a:lnTo>
                  <a:pt x="189212" y="400136"/>
                </a:lnTo>
                <a:lnTo>
                  <a:pt x="174649" y="417486"/>
                </a:lnTo>
                <a:lnTo>
                  <a:pt x="159729" y="434700"/>
                </a:lnTo>
                <a:lnTo>
                  <a:pt x="144478" y="451758"/>
                </a:lnTo>
                <a:lnTo>
                  <a:pt x="128924" y="468641"/>
                </a:lnTo>
                <a:lnTo>
                  <a:pt x="105721" y="446719"/>
                </a:lnTo>
                <a:close/>
              </a:path>
              <a:path w="412115" h="572770">
                <a:moveTo>
                  <a:pt x="199819" y="334667"/>
                </a:moveTo>
                <a:lnTo>
                  <a:pt x="213140" y="316675"/>
                </a:lnTo>
                <a:lnTo>
                  <a:pt x="226158" y="298417"/>
                </a:lnTo>
                <a:lnTo>
                  <a:pt x="238795" y="279890"/>
                </a:lnTo>
                <a:lnTo>
                  <a:pt x="250976" y="261092"/>
                </a:lnTo>
                <a:lnTo>
                  <a:pt x="277620" y="278536"/>
                </a:lnTo>
                <a:lnTo>
                  <a:pt x="265089" y="297371"/>
                </a:lnTo>
                <a:lnTo>
                  <a:pt x="252163" y="316031"/>
                </a:lnTo>
                <a:lnTo>
                  <a:pt x="238940" y="334378"/>
                </a:lnTo>
                <a:lnTo>
                  <a:pt x="225519" y="352273"/>
                </a:lnTo>
                <a:lnTo>
                  <a:pt x="199819" y="334667"/>
                </a:lnTo>
                <a:close/>
              </a:path>
              <a:path w="412115" h="572770">
                <a:moveTo>
                  <a:pt x="281089" y="212999"/>
                </a:moveTo>
                <a:lnTo>
                  <a:pt x="292330" y="193677"/>
                </a:lnTo>
                <a:lnTo>
                  <a:pt x="303220" y="174172"/>
                </a:lnTo>
                <a:lnTo>
                  <a:pt x="313696" y="154557"/>
                </a:lnTo>
                <a:lnTo>
                  <a:pt x="323695" y="134902"/>
                </a:lnTo>
                <a:lnTo>
                  <a:pt x="352998" y="148974"/>
                </a:lnTo>
                <a:lnTo>
                  <a:pt x="342737" y="169091"/>
                </a:lnTo>
                <a:lnTo>
                  <a:pt x="332006" y="189122"/>
                </a:lnTo>
                <a:lnTo>
                  <a:pt x="320846" y="209136"/>
                </a:lnTo>
                <a:lnTo>
                  <a:pt x="309301" y="229201"/>
                </a:lnTo>
                <a:lnTo>
                  <a:pt x="281089" y="212999"/>
                </a:lnTo>
                <a:close/>
              </a:path>
              <a:path w="412115" h="572770">
                <a:moveTo>
                  <a:pt x="348907" y="82792"/>
                </a:moveTo>
                <a:lnTo>
                  <a:pt x="357455" y="62056"/>
                </a:lnTo>
                <a:lnTo>
                  <a:pt x="365796" y="41264"/>
                </a:lnTo>
                <a:lnTo>
                  <a:pt x="373753" y="20538"/>
                </a:lnTo>
                <a:lnTo>
                  <a:pt x="381151" y="0"/>
                </a:lnTo>
                <a:lnTo>
                  <a:pt x="411540" y="10969"/>
                </a:lnTo>
                <a:lnTo>
                  <a:pt x="404031" y="32109"/>
                </a:lnTo>
                <a:lnTo>
                  <a:pt x="395883" y="53420"/>
                </a:lnTo>
                <a:lnTo>
                  <a:pt x="387086" y="74842"/>
                </a:lnTo>
                <a:lnTo>
                  <a:pt x="377630" y="96316"/>
                </a:lnTo>
                <a:lnTo>
                  <a:pt x="348907" y="827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15678745" y="7081135"/>
            <a:ext cx="1684020" cy="2526665"/>
            <a:chOff x="15678745" y="7081135"/>
            <a:chExt cx="1684020" cy="2526665"/>
          </a:xfrm>
        </p:grpSpPr>
        <p:sp>
          <p:nvSpPr>
            <p:cNvPr id="14" name="object 14" descr=""/>
            <p:cNvSpPr/>
            <p:nvPr/>
          </p:nvSpPr>
          <p:spPr>
            <a:xfrm>
              <a:off x="16099829" y="7081138"/>
              <a:ext cx="1152525" cy="2188845"/>
            </a:xfrm>
            <a:custGeom>
              <a:avLst/>
              <a:gdLst/>
              <a:ahLst/>
              <a:cxnLst/>
              <a:rect l="l" t="t" r="r" b="b"/>
              <a:pathLst>
                <a:path w="1152525" h="2188845">
                  <a:moveTo>
                    <a:pt x="38341" y="1625955"/>
                  </a:moveTo>
                  <a:lnTo>
                    <a:pt x="35953" y="1602879"/>
                  </a:lnTo>
                  <a:lnTo>
                    <a:pt x="34150" y="1579753"/>
                  </a:lnTo>
                  <a:lnTo>
                    <a:pt x="32931" y="1556588"/>
                  </a:lnTo>
                  <a:lnTo>
                    <a:pt x="32296" y="1533385"/>
                  </a:lnTo>
                  <a:lnTo>
                    <a:pt x="0" y="1533918"/>
                  </a:lnTo>
                  <a:lnTo>
                    <a:pt x="673" y="1557401"/>
                  </a:lnTo>
                  <a:lnTo>
                    <a:pt x="1943" y="1581264"/>
                  </a:lnTo>
                  <a:lnTo>
                    <a:pt x="3835" y="1605483"/>
                  </a:lnTo>
                  <a:lnTo>
                    <a:pt x="6324" y="1630006"/>
                  </a:lnTo>
                  <a:lnTo>
                    <a:pt x="8013" y="1629791"/>
                  </a:lnTo>
                  <a:lnTo>
                    <a:pt x="10248" y="1629511"/>
                  </a:lnTo>
                  <a:lnTo>
                    <a:pt x="13004" y="1629156"/>
                  </a:lnTo>
                  <a:lnTo>
                    <a:pt x="38341" y="1625955"/>
                  </a:lnTo>
                  <a:close/>
                </a:path>
                <a:path w="1152525" h="2188845">
                  <a:moveTo>
                    <a:pt x="46316" y="1381340"/>
                  </a:moveTo>
                  <a:lnTo>
                    <a:pt x="10604" y="1398485"/>
                  </a:lnTo>
                  <a:lnTo>
                    <a:pt x="4089" y="1446326"/>
                  </a:lnTo>
                  <a:lnTo>
                    <a:pt x="2044" y="1470418"/>
                  </a:lnTo>
                  <a:lnTo>
                    <a:pt x="33985" y="1472539"/>
                  </a:lnTo>
                  <a:lnTo>
                    <a:pt x="35864" y="1449578"/>
                  </a:lnTo>
                  <a:lnTo>
                    <a:pt x="38544" y="1426718"/>
                  </a:lnTo>
                  <a:lnTo>
                    <a:pt x="42037" y="1403972"/>
                  </a:lnTo>
                  <a:lnTo>
                    <a:pt x="46316" y="1381340"/>
                  </a:lnTo>
                  <a:close/>
                </a:path>
                <a:path w="1152525" h="2188845">
                  <a:moveTo>
                    <a:pt x="66179" y="1779397"/>
                  </a:moveTo>
                  <a:lnTo>
                    <a:pt x="60909" y="1756752"/>
                  </a:lnTo>
                  <a:lnTo>
                    <a:pt x="56108" y="1734350"/>
                  </a:lnTo>
                  <a:lnTo>
                    <a:pt x="51739" y="1712252"/>
                  </a:lnTo>
                  <a:lnTo>
                    <a:pt x="47371" y="1687893"/>
                  </a:lnTo>
                  <a:lnTo>
                    <a:pt x="15900" y="1693303"/>
                  </a:lnTo>
                  <a:lnTo>
                    <a:pt x="16370" y="1695970"/>
                  </a:lnTo>
                  <a:lnTo>
                    <a:pt x="20345" y="1717802"/>
                  </a:lnTo>
                  <a:lnTo>
                    <a:pt x="24853" y="1740281"/>
                  </a:lnTo>
                  <a:lnTo>
                    <a:pt x="35064" y="1786851"/>
                  </a:lnTo>
                  <a:lnTo>
                    <a:pt x="66179" y="1779397"/>
                  </a:lnTo>
                  <a:close/>
                </a:path>
                <a:path w="1152525" h="2188845">
                  <a:moveTo>
                    <a:pt x="97383" y="1238465"/>
                  </a:moveTo>
                  <a:lnTo>
                    <a:pt x="58280" y="1245565"/>
                  </a:lnTo>
                  <a:lnTo>
                    <a:pt x="39649" y="1290307"/>
                  </a:lnTo>
                  <a:lnTo>
                    <a:pt x="31699" y="1313243"/>
                  </a:lnTo>
                  <a:lnTo>
                    <a:pt x="62052" y="1323086"/>
                  </a:lnTo>
                  <a:lnTo>
                    <a:pt x="69583" y="1301394"/>
                  </a:lnTo>
                  <a:lnTo>
                    <a:pt x="77990" y="1280058"/>
                  </a:lnTo>
                  <a:lnTo>
                    <a:pt x="87249" y="1259078"/>
                  </a:lnTo>
                  <a:lnTo>
                    <a:pt x="97383" y="1238465"/>
                  </a:lnTo>
                  <a:close/>
                </a:path>
                <a:path w="1152525" h="2188845">
                  <a:moveTo>
                    <a:pt x="109258" y="1928266"/>
                  </a:moveTo>
                  <a:lnTo>
                    <a:pt x="101765" y="1905495"/>
                  </a:lnTo>
                  <a:lnTo>
                    <a:pt x="94640" y="1882927"/>
                  </a:lnTo>
                  <a:lnTo>
                    <a:pt x="87909" y="1860651"/>
                  </a:lnTo>
                  <a:lnTo>
                    <a:pt x="81572" y="1838769"/>
                  </a:lnTo>
                  <a:lnTo>
                    <a:pt x="53530" y="1846681"/>
                  </a:lnTo>
                  <a:lnTo>
                    <a:pt x="51142" y="1847405"/>
                  </a:lnTo>
                  <a:lnTo>
                    <a:pt x="57467" y="1869567"/>
                  </a:lnTo>
                  <a:lnTo>
                    <a:pt x="64211" y="1892160"/>
                  </a:lnTo>
                  <a:lnTo>
                    <a:pt x="78613" y="1938401"/>
                  </a:lnTo>
                  <a:lnTo>
                    <a:pt x="109258" y="1928266"/>
                  </a:lnTo>
                  <a:close/>
                </a:path>
                <a:path w="1152525" h="2188845">
                  <a:moveTo>
                    <a:pt x="163728" y="2074532"/>
                  </a:moveTo>
                  <a:lnTo>
                    <a:pt x="146329" y="2030260"/>
                  </a:lnTo>
                  <a:lnTo>
                    <a:pt x="138074" y="2008416"/>
                  </a:lnTo>
                  <a:lnTo>
                    <a:pt x="130187" y="1986851"/>
                  </a:lnTo>
                  <a:lnTo>
                    <a:pt x="103873" y="1996414"/>
                  </a:lnTo>
                  <a:lnTo>
                    <a:pt x="99860" y="1997900"/>
                  </a:lnTo>
                  <a:lnTo>
                    <a:pt x="107861" y="2019617"/>
                  </a:lnTo>
                  <a:lnTo>
                    <a:pt x="133426" y="2086711"/>
                  </a:lnTo>
                  <a:lnTo>
                    <a:pt x="163728" y="2074532"/>
                  </a:lnTo>
                  <a:close/>
                </a:path>
                <a:path w="1152525" h="2188845">
                  <a:moveTo>
                    <a:pt x="183756" y="1112520"/>
                  </a:moveTo>
                  <a:lnTo>
                    <a:pt x="159588" y="1091577"/>
                  </a:lnTo>
                  <a:lnTo>
                    <a:pt x="144030" y="1110043"/>
                  </a:lnTo>
                  <a:lnTo>
                    <a:pt x="129159" y="1129017"/>
                  </a:lnTo>
                  <a:lnTo>
                    <a:pt x="114935" y="1148486"/>
                  </a:lnTo>
                  <a:lnTo>
                    <a:pt x="101384" y="1168463"/>
                  </a:lnTo>
                  <a:lnTo>
                    <a:pt x="128028" y="1185913"/>
                  </a:lnTo>
                  <a:lnTo>
                    <a:pt x="141033" y="1166863"/>
                  </a:lnTo>
                  <a:lnTo>
                    <a:pt x="154660" y="1148283"/>
                  </a:lnTo>
                  <a:lnTo>
                    <a:pt x="168897" y="1130173"/>
                  </a:lnTo>
                  <a:lnTo>
                    <a:pt x="183756" y="1112520"/>
                  </a:lnTo>
                  <a:close/>
                </a:path>
                <a:path w="1152525" h="2188845">
                  <a:moveTo>
                    <a:pt x="206248" y="2175891"/>
                  </a:moveTo>
                  <a:lnTo>
                    <a:pt x="187502" y="2132800"/>
                  </a:lnTo>
                  <a:lnTo>
                    <a:pt x="158229" y="2145284"/>
                  </a:lnTo>
                  <a:lnTo>
                    <a:pt x="177063" y="2188845"/>
                  </a:lnTo>
                  <a:lnTo>
                    <a:pt x="206248" y="2175891"/>
                  </a:lnTo>
                  <a:close/>
                </a:path>
                <a:path w="1152525" h="2188845">
                  <a:moveTo>
                    <a:pt x="293293" y="1004620"/>
                  </a:moveTo>
                  <a:lnTo>
                    <a:pt x="272923" y="980262"/>
                  </a:lnTo>
                  <a:lnTo>
                    <a:pt x="254241" y="996734"/>
                  </a:lnTo>
                  <a:lnTo>
                    <a:pt x="236410" y="1012926"/>
                  </a:lnTo>
                  <a:lnTo>
                    <a:pt x="219367" y="1028941"/>
                  </a:lnTo>
                  <a:lnTo>
                    <a:pt x="203060" y="1044905"/>
                  </a:lnTo>
                  <a:lnTo>
                    <a:pt x="224637" y="1067765"/>
                  </a:lnTo>
                  <a:lnTo>
                    <a:pt x="240538" y="1052195"/>
                  </a:lnTo>
                  <a:lnTo>
                    <a:pt x="257213" y="1036548"/>
                  </a:lnTo>
                  <a:lnTo>
                    <a:pt x="274764" y="1020724"/>
                  </a:lnTo>
                  <a:lnTo>
                    <a:pt x="293293" y="1004620"/>
                  </a:lnTo>
                  <a:close/>
                </a:path>
                <a:path w="1152525" h="2188845">
                  <a:moveTo>
                    <a:pt x="416991" y="908367"/>
                  </a:moveTo>
                  <a:lnTo>
                    <a:pt x="398005" y="882650"/>
                  </a:lnTo>
                  <a:lnTo>
                    <a:pt x="377177" y="898080"/>
                  </a:lnTo>
                  <a:lnTo>
                    <a:pt x="357746" y="912749"/>
                  </a:lnTo>
                  <a:lnTo>
                    <a:pt x="339534" y="926744"/>
                  </a:lnTo>
                  <a:lnTo>
                    <a:pt x="322389" y="940181"/>
                  </a:lnTo>
                  <a:lnTo>
                    <a:pt x="342239" y="965263"/>
                  </a:lnTo>
                  <a:lnTo>
                    <a:pt x="359079" y="952030"/>
                  </a:lnTo>
                  <a:lnTo>
                    <a:pt x="377012" y="938237"/>
                  </a:lnTo>
                  <a:lnTo>
                    <a:pt x="396252" y="923734"/>
                  </a:lnTo>
                  <a:lnTo>
                    <a:pt x="416991" y="908367"/>
                  </a:lnTo>
                  <a:close/>
                </a:path>
                <a:path w="1152525" h="2188845">
                  <a:moveTo>
                    <a:pt x="549300" y="812253"/>
                  </a:moveTo>
                  <a:lnTo>
                    <a:pt x="530618" y="786485"/>
                  </a:lnTo>
                  <a:lnTo>
                    <a:pt x="448894" y="845223"/>
                  </a:lnTo>
                  <a:lnTo>
                    <a:pt x="467448" y="871194"/>
                  </a:lnTo>
                  <a:lnTo>
                    <a:pt x="549300" y="812253"/>
                  </a:lnTo>
                  <a:close/>
                </a:path>
                <a:path w="1152525" h="2188845">
                  <a:moveTo>
                    <a:pt x="689800" y="707288"/>
                  </a:moveTo>
                  <a:lnTo>
                    <a:pt x="669366" y="682625"/>
                  </a:lnTo>
                  <a:lnTo>
                    <a:pt x="660704" y="689546"/>
                  </a:lnTo>
                  <a:lnTo>
                    <a:pt x="652005" y="696442"/>
                  </a:lnTo>
                  <a:lnTo>
                    <a:pt x="612749" y="726325"/>
                  </a:lnTo>
                  <a:lnTo>
                    <a:pt x="591185" y="742213"/>
                  </a:lnTo>
                  <a:lnTo>
                    <a:pt x="610971" y="767803"/>
                  </a:lnTo>
                  <a:lnTo>
                    <a:pt x="653999" y="735469"/>
                  </a:lnTo>
                  <a:lnTo>
                    <a:pt x="663143" y="728433"/>
                  </a:lnTo>
                  <a:lnTo>
                    <a:pt x="672147" y="721398"/>
                  </a:lnTo>
                  <a:lnTo>
                    <a:pt x="681024" y="714362"/>
                  </a:lnTo>
                  <a:lnTo>
                    <a:pt x="689800" y="707288"/>
                  </a:lnTo>
                  <a:close/>
                </a:path>
                <a:path w="1152525" h="2188845">
                  <a:moveTo>
                    <a:pt x="1152055" y="4953"/>
                  </a:moveTo>
                  <a:lnTo>
                    <a:pt x="1120597" y="0"/>
                  </a:lnTo>
                  <a:lnTo>
                    <a:pt x="1118362" y="11036"/>
                  </a:lnTo>
                  <a:lnTo>
                    <a:pt x="1115390" y="24269"/>
                  </a:lnTo>
                  <a:lnTo>
                    <a:pt x="1110843" y="42164"/>
                  </a:lnTo>
                  <a:lnTo>
                    <a:pt x="1141615" y="50647"/>
                  </a:lnTo>
                  <a:lnTo>
                    <a:pt x="1144676" y="39319"/>
                  </a:lnTo>
                  <a:lnTo>
                    <a:pt x="1147432" y="27940"/>
                  </a:lnTo>
                  <a:lnTo>
                    <a:pt x="1149896" y="16484"/>
                  </a:lnTo>
                  <a:lnTo>
                    <a:pt x="1152055" y="49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78745" y="7929215"/>
              <a:ext cx="1683962" cy="1678308"/>
            </a:xfrm>
            <a:prstGeom prst="rect">
              <a:avLst/>
            </a:prstGeom>
          </p:spPr>
        </p:pic>
      </p:grpSp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66129" y="4494596"/>
            <a:ext cx="1517125" cy="1377564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966158" y="5962655"/>
            <a:ext cx="1811654" cy="1824517"/>
          </a:xfrm>
          <a:prstGeom prst="rect">
            <a:avLst/>
          </a:prstGeom>
        </p:spPr>
      </p:pic>
      <p:sp>
        <p:nvSpPr>
          <p:cNvPr id="18" name="object 18" descr=""/>
          <p:cNvSpPr/>
          <p:nvPr/>
        </p:nvSpPr>
        <p:spPr>
          <a:xfrm>
            <a:off x="13796915" y="6366051"/>
            <a:ext cx="305435" cy="567055"/>
          </a:xfrm>
          <a:custGeom>
            <a:avLst/>
            <a:gdLst/>
            <a:ahLst/>
            <a:cxnLst/>
            <a:rect l="l" t="t" r="r" b="b"/>
            <a:pathLst>
              <a:path w="305434" h="567054">
                <a:moveTo>
                  <a:pt x="0" y="547405"/>
                </a:moveTo>
                <a:lnTo>
                  <a:pt x="13296" y="531592"/>
                </a:lnTo>
                <a:lnTo>
                  <a:pt x="26389" y="515772"/>
                </a:lnTo>
                <a:lnTo>
                  <a:pt x="39231" y="499888"/>
                </a:lnTo>
                <a:lnTo>
                  <a:pt x="51775" y="483884"/>
                </a:lnTo>
                <a:lnTo>
                  <a:pt x="75012" y="501660"/>
                </a:lnTo>
                <a:lnTo>
                  <a:pt x="62246" y="518120"/>
                </a:lnTo>
                <a:lnTo>
                  <a:pt x="49170" y="534463"/>
                </a:lnTo>
                <a:lnTo>
                  <a:pt x="35835" y="550630"/>
                </a:lnTo>
                <a:lnTo>
                  <a:pt x="22294" y="566560"/>
                </a:lnTo>
                <a:lnTo>
                  <a:pt x="0" y="547405"/>
                </a:lnTo>
                <a:close/>
              </a:path>
              <a:path w="305434" h="567054">
                <a:moveTo>
                  <a:pt x="83021" y="441253"/>
                </a:moveTo>
                <a:lnTo>
                  <a:pt x="94632" y="424355"/>
                </a:lnTo>
                <a:lnTo>
                  <a:pt x="106027" y="407282"/>
                </a:lnTo>
                <a:lnTo>
                  <a:pt x="117129" y="390101"/>
                </a:lnTo>
                <a:lnTo>
                  <a:pt x="127857" y="372881"/>
                </a:lnTo>
                <a:lnTo>
                  <a:pt x="152928" y="388223"/>
                </a:lnTo>
                <a:lnTo>
                  <a:pt x="141917" y="405856"/>
                </a:lnTo>
                <a:lnTo>
                  <a:pt x="130563" y="423411"/>
                </a:lnTo>
                <a:lnTo>
                  <a:pt x="118889" y="440867"/>
                </a:lnTo>
                <a:lnTo>
                  <a:pt x="106916" y="458202"/>
                </a:lnTo>
                <a:lnTo>
                  <a:pt x="83021" y="441253"/>
                </a:lnTo>
                <a:close/>
              </a:path>
              <a:path w="305434" h="567054">
                <a:moveTo>
                  <a:pt x="154180" y="327368"/>
                </a:moveTo>
                <a:lnTo>
                  <a:pt x="163981" y="309311"/>
                </a:lnTo>
                <a:lnTo>
                  <a:pt x="173472" y="291050"/>
                </a:lnTo>
                <a:lnTo>
                  <a:pt x="182583" y="272594"/>
                </a:lnTo>
                <a:lnTo>
                  <a:pt x="191245" y="253951"/>
                </a:lnTo>
                <a:lnTo>
                  <a:pt x="217692" y="266390"/>
                </a:lnTo>
                <a:lnTo>
                  <a:pt x="208717" y="285112"/>
                </a:lnTo>
                <a:lnTo>
                  <a:pt x="199361" y="303726"/>
                </a:lnTo>
                <a:lnTo>
                  <a:pt x="189696" y="322093"/>
                </a:lnTo>
                <a:lnTo>
                  <a:pt x="179791" y="340075"/>
                </a:lnTo>
                <a:lnTo>
                  <a:pt x="154180" y="327368"/>
                </a:lnTo>
                <a:close/>
              </a:path>
              <a:path w="305434" h="567054">
                <a:moveTo>
                  <a:pt x="212449" y="206387"/>
                </a:moveTo>
                <a:lnTo>
                  <a:pt x="220189" y="187388"/>
                </a:lnTo>
                <a:lnTo>
                  <a:pt x="227587" y="168267"/>
                </a:lnTo>
                <a:lnTo>
                  <a:pt x="234595" y="149099"/>
                </a:lnTo>
                <a:lnTo>
                  <a:pt x="241163" y="129956"/>
                </a:lnTo>
                <a:lnTo>
                  <a:pt x="269596" y="138990"/>
                </a:lnTo>
                <a:lnTo>
                  <a:pt x="262848" y="158587"/>
                </a:lnTo>
                <a:lnTo>
                  <a:pt x="255662" y="178166"/>
                </a:lnTo>
                <a:lnTo>
                  <a:pt x="248084" y="197783"/>
                </a:lnTo>
                <a:lnTo>
                  <a:pt x="240163" y="217497"/>
                </a:lnTo>
                <a:lnTo>
                  <a:pt x="212449" y="206387"/>
                </a:lnTo>
                <a:close/>
              </a:path>
              <a:path w="305434" h="567054">
                <a:moveTo>
                  <a:pt x="257399" y="79371"/>
                </a:moveTo>
                <a:lnTo>
                  <a:pt x="262511" y="59431"/>
                </a:lnTo>
                <a:lnTo>
                  <a:pt x="267427" y="39467"/>
                </a:lnTo>
                <a:lnTo>
                  <a:pt x="272004" y="19612"/>
                </a:lnTo>
                <a:lnTo>
                  <a:pt x="276095" y="0"/>
                </a:lnTo>
                <a:lnTo>
                  <a:pt x="305117" y="6075"/>
                </a:lnTo>
                <a:lnTo>
                  <a:pt x="301001" y="26249"/>
                </a:lnTo>
                <a:lnTo>
                  <a:pt x="296326" y="46659"/>
                </a:lnTo>
                <a:lnTo>
                  <a:pt x="291076" y="67254"/>
                </a:lnTo>
                <a:lnTo>
                  <a:pt x="285234" y="87981"/>
                </a:lnTo>
                <a:lnTo>
                  <a:pt x="257399" y="793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 descr=""/>
          <p:cNvGrpSpPr/>
          <p:nvPr/>
        </p:nvGrpSpPr>
        <p:grpSpPr>
          <a:xfrm>
            <a:off x="13254916" y="4996441"/>
            <a:ext cx="1945005" cy="3388360"/>
            <a:chOff x="13254916" y="4996441"/>
            <a:chExt cx="1945005" cy="3388360"/>
          </a:xfrm>
        </p:grpSpPr>
        <p:sp>
          <p:nvSpPr>
            <p:cNvPr id="20" name="object 20" descr=""/>
            <p:cNvSpPr/>
            <p:nvPr/>
          </p:nvSpPr>
          <p:spPr>
            <a:xfrm>
              <a:off x="13254914" y="5037975"/>
              <a:ext cx="1926589" cy="3347085"/>
            </a:xfrm>
            <a:custGeom>
              <a:avLst/>
              <a:gdLst/>
              <a:ahLst/>
              <a:cxnLst/>
              <a:rect l="l" t="t" r="r" b="b"/>
              <a:pathLst>
                <a:path w="1926590" h="3347084">
                  <a:moveTo>
                    <a:pt x="31000" y="2714040"/>
                  </a:moveTo>
                  <a:lnTo>
                    <a:pt x="29768" y="2692933"/>
                  </a:lnTo>
                  <a:lnTo>
                    <a:pt x="29273" y="2671826"/>
                  </a:lnTo>
                  <a:lnTo>
                    <a:pt x="29527" y="2650706"/>
                  </a:lnTo>
                  <a:lnTo>
                    <a:pt x="30530" y="2629585"/>
                  </a:lnTo>
                  <a:lnTo>
                    <a:pt x="1270" y="2627579"/>
                  </a:lnTo>
                  <a:lnTo>
                    <a:pt x="266" y="2649740"/>
                  </a:lnTo>
                  <a:lnTo>
                    <a:pt x="0" y="2671902"/>
                  </a:lnTo>
                  <a:lnTo>
                    <a:pt x="469" y="2694063"/>
                  </a:lnTo>
                  <a:lnTo>
                    <a:pt x="1701" y="2716212"/>
                  </a:lnTo>
                  <a:lnTo>
                    <a:pt x="31000" y="2714040"/>
                  </a:lnTo>
                  <a:close/>
                </a:path>
                <a:path w="1926590" h="3347084">
                  <a:moveTo>
                    <a:pt x="54610" y="2852915"/>
                  </a:moveTo>
                  <a:lnTo>
                    <a:pt x="49479" y="2832239"/>
                  </a:lnTo>
                  <a:lnTo>
                    <a:pt x="44881" y="2811462"/>
                  </a:lnTo>
                  <a:lnTo>
                    <a:pt x="40805" y="2790571"/>
                  </a:lnTo>
                  <a:lnTo>
                    <a:pt x="37261" y="2769565"/>
                  </a:lnTo>
                  <a:lnTo>
                    <a:pt x="7975" y="2774188"/>
                  </a:lnTo>
                  <a:lnTo>
                    <a:pt x="11595" y="2795435"/>
                  </a:lnTo>
                  <a:lnTo>
                    <a:pt x="15811" y="2816961"/>
                  </a:lnTo>
                  <a:lnTo>
                    <a:pt x="16929" y="2821990"/>
                  </a:lnTo>
                  <a:lnTo>
                    <a:pt x="29070" y="2859862"/>
                  </a:lnTo>
                  <a:lnTo>
                    <a:pt x="29527" y="2859735"/>
                  </a:lnTo>
                  <a:lnTo>
                    <a:pt x="32004" y="2859062"/>
                  </a:lnTo>
                  <a:lnTo>
                    <a:pt x="54610" y="2852915"/>
                  </a:lnTo>
                  <a:close/>
                </a:path>
                <a:path w="1926590" h="3347084">
                  <a:moveTo>
                    <a:pt x="58623" y="2493200"/>
                  </a:moveTo>
                  <a:lnTo>
                    <a:pt x="17957" y="2526080"/>
                  </a:lnTo>
                  <a:lnTo>
                    <a:pt x="8509" y="2569578"/>
                  </a:lnTo>
                  <a:lnTo>
                    <a:pt x="37363" y="2574633"/>
                  </a:lnTo>
                  <a:lnTo>
                    <a:pt x="41427" y="2553944"/>
                  </a:lnTo>
                  <a:lnTo>
                    <a:pt x="46329" y="2533485"/>
                  </a:lnTo>
                  <a:lnTo>
                    <a:pt x="52057" y="2513241"/>
                  </a:lnTo>
                  <a:lnTo>
                    <a:pt x="58623" y="2493200"/>
                  </a:lnTo>
                  <a:close/>
                </a:path>
                <a:path w="1926590" h="3347084">
                  <a:moveTo>
                    <a:pt x="99568" y="2988780"/>
                  </a:moveTo>
                  <a:lnTo>
                    <a:pt x="91884" y="2968879"/>
                  </a:lnTo>
                  <a:lnTo>
                    <a:pt x="84645" y="2949130"/>
                  </a:lnTo>
                  <a:lnTo>
                    <a:pt x="77851" y="2929623"/>
                  </a:lnTo>
                  <a:lnTo>
                    <a:pt x="70751" y="2908033"/>
                  </a:lnTo>
                  <a:lnTo>
                    <a:pt x="46964" y="2915666"/>
                  </a:lnTo>
                  <a:lnTo>
                    <a:pt x="73685" y="2998978"/>
                  </a:lnTo>
                  <a:lnTo>
                    <a:pt x="99568" y="2988780"/>
                  </a:lnTo>
                  <a:close/>
                </a:path>
                <a:path w="1926590" h="3347084">
                  <a:moveTo>
                    <a:pt x="120980" y="2367686"/>
                  </a:moveTo>
                  <a:lnTo>
                    <a:pt x="73482" y="2389670"/>
                  </a:lnTo>
                  <a:lnTo>
                    <a:pt x="53289" y="2429078"/>
                  </a:lnTo>
                  <a:lnTo>
                    <a:pt x="79743" y="2441524"/>
                  </a:lnTo>
                  <a:lnTo>
                    <a:pt x="89128" y="2422537"/>
                  </a:lnTo>
                  <a:lnTo>
                    <a:pt x="99123" y="2403906"/>
                  </a:lnTo>
                  <a:lnTo>
                    <a:pt x="109740" y="2385631"/>
                  </a:lnTo>
                  <a:lnTo>
                    <a:pt x="120980" y="2367686"/>
                  </a:lnTo>
                  <a:close/>
                </a:path>
                <a:path w="1926590" h="3347084">
                  <a:moveTo>
                    <a:pt x="157797" y="3118561"/>
                  </a:moveTo>
                  <a:lnTo>
                    <a:pt x="148056" y="3098825"/>
                  </a:lnTo>
                  <a:lnTo>
                    <a:pt x="138696" y="3079229"/>
                  </a:lnTo>
                  <a:lnTo>
                    <a:pt x="129730" y="3059849"/>
                  </a:lnTo>
                  <a:lnTo>
                    <a:pt x="121158" y="3040773"/>
                  </a:lnTo>
                  <a:lnTo>
                    <a:pt x="96697" y="3051556"/>
                  </a:lnTo>
                  <a:lnTo>
                    <a:pt x="94627" y="3052521"/>
                  </a:lnTo>
                  <a:lnTo>
                    <a:pt x="103200" y="3071850"/>
                  </a:lnTo>
                  <a:lnTo>
                    <a:pt x="112229" y="3091523"/>
                  </a:lnTo>
                  <a:lnTo>
                    <a:pt x="131241" y="3131693"/>
                  </a:lnTo>
                  <a:lnTo>
                    <a:pt x="157797" y="3118561"/>
                  </a:lnTo>
                  <a:close/>
                </a:path>
                <a:path w="1926590" h="3347084">
                  <a:moveTo>
                    <a:pt x="206705" y="2255583"/>
                  </a:moveTo>
                  <a:lnTo>
                    <a:pt x="185064" y="2236076"/>
                  </a:lnTo>
                  <a:lnTo>
                    <a:pt x="170205" y="2253424"/>
                  </a:lnTo>
                  <a:lnTo>
                    <a:pt x="156070" y="2270429"/>
                  </a:lnTo>
                  <a:lnTo>
                    <a:pt x="142633" y="2287168"/>
                  </a:lnTo>
                  <a:lnTo>
                    <a:pt x="129870" y="2303767"/>
                  </a:lnTo>
                  <a:lnTo>
                    <a:pt x="152400" y="2321763"/>
                  </a:lnTo>
                  <a:lnTo>
                    <a:pt x="164858" y="2305583"/>
                  </a:lnTo>
                  <a:lnTo>
                    <a:pt x="178003" y="2289238"/>
                  </a:lnTo>
                  <a:lnTo>
                    <a:pt x="191922" y="2272601"/>
                  </a:lnTo>
                  <a:lnTo>
                    <a:pt x="206705" y="2255583"/>
                  </a:lnTo>
                  <a:close/>
                </a:path>
                <a:path w="1926590" h="3347084">
                  <a:moveTo>
                    <a:pt x="226021" y="3244507"/>
                  </a:moveTo>
                  <a:lnTo>
                    <a:pt x="204546" y="3206496"/>
                  </a:lnTo>
                  <a:lnTo>
                    <a:pt x="194246" y="3187700"/>
                  </a:lnTo>
                  <a:lnTo>
                    <a:pt x="184315" y="3169120"/>
                  </a:lnTo>
                  <a:lnTo>
                    <a:pt x="161632" y="3181172"/>
                  </a:lnTo>
                  <a:lnTo>
                    <a:pt x="158165" y="3183039"/>
                  </a:lnTo>
                  <a:lnTo>
                    <a:pt x="168224" y="3201746"/>
                  </a:lnTo>
                  <a:lnTo>
                    <a:pt x="200050" y="3259442"/>
                  </a:lnTo>
                  <a:lnTo>
                    <a:pt x="226021" y="3244507"/>
                  </a:lnTo>
                  <a:close/>
                </a:path>
                <a:path w="1926590" h="3347084">
                  <a:moveTo>
                    <a:pt x="277660" y="3331159"/>
                  </a:moveTo>
                  <a:lnTo>
                    <a:pt x="255104" y="3294405"/>
                  </a:lnTo>
                  <a:lnTo>
                    <a:pt x="230098" y="3309493"/>
                  </a:lnTo>
                  <a:lnTo>
                    <a:pt x="252793" y="3346678"/>
                  </a:lnTo>
                  <a:lnTo>
                    <a:pt x="277660" y="3331159"/>
                  </a:lnTo>
                  <a:close/>
                </a:path>
                <a:path w="1926590" h="3347084">
                  <a:moveTo>
                    <a:pt x="306793" y="2152269"/>
                  </a:moveTo>
                  <a:lnTo>
                    <a:pt x="286232" y="2131326"/>
                  </a:lnTo>
                  <a:lnTo>
                    <a:pt x="269290" y="2148027"/>
                  </a:lnTo>
                  <a:lnTo>
                    <a:pt x="253504" y="2163838"/>
                  </a:lnTo>
                  <a:lnTo>
                    <a:pt x="238760" y="2178901"/>
                  </a:lnTo>
                  <a:lnTo>
                    <a:pt x="224891" y="2193302"/>
                  </a:lnTo>
                  <a:lnTo>
                    <a:pt x="246151" y="2213559"/>
                  </a:lnTo>
                  <a:lnTo>
                    <a:pt x="259753" y="2199373"/>
                  </a:lnTo>
                  <a:lnTo>
                    <a:pt x="274281" y="2184539"/>
                  </a:lnTo>
                  <a:lnTo>
                    <a:pt x="289902" y="2168893"/>
                  </a:lnTo>
                  <a:lnTo>
                    <a:pt x="306793" y="2152269"/>
                  </a:lnTo>
                  <a:close/>
                </a:path>
                <a:path w="1926590" h="3347084">
                  <a:moveTo>
                    <a:pt x="414718" y="2047976"/>
                  </a:moveTo>
                  <a:lnTo>
                    <a:pt x="394436" y="2026945"/>
                  </a:lnTo>
                  <a:lnTo>
                    <a:pt x="327698" y="2090813"/>
                  </a:lnTo>
                  <a:lnTo>
                    <a:pt x="347878" y="2112022"/>
                  </a:lnTo>
                  <a:lnTo>
                    <a:pt x="414718" y="2047976"/>
                  </a:lnTo>
                  <a:close/>
                </a:path>
                <a:path w="1926590" h="3347084">
                  <a:moveTo>
                    <a:pt x="528955" y="1934591"/>
                  </a:moveTo>
                  <a:lnTo>
                    <a:pt x="507225" y="1914791"/>
                  </a:lnTo>
                  <a:lnTo>
                    <a:pt x="500240" y="1922195"/>
                  </a:lnTo>
                  <a:lnTo>
                    <a:pt x="493217" y="1929574"/>
                  </a:lnTo>
                  <a:lnTo>
                    <a:pt x="461365" y="1961756"/>
                  </a:lnTo>
                  <a:lnTo>
                    <a:pt x="443814" y="1978964"/>
                  </a:lnTo>
                  <a:lnTo>
                    <a:pt x="465061" y="1999678"/>
                  </a:lnTo>
                  <a:lnTo>
                    <a:pt x="500024" y="1964778"/>
                  </a:lnTo>
                  <a:lnTo>
                    <a:pt x="507441" y="1957209"/>
                  </a:lnTo>
                  <a:lnTo>
                    <a:pt x="514718" y="1949665"/>
                  </a:lnTo>
                  <a:lnTo>
                    <a:pt x="521881" y="1942134"/>
                  </a:lnTo>
                  <a:lnTo>
                    <a:pt x="528955" y="1934591"/>
                  </a:lnTo>
                  <a:close/>
                </a:path>
                <a:path w="1926590" h="3347084">
                  <a:moveTo>
                    <a:pt x="1926196" y="364909"/>
                  </a:moveTo>
                  <a:lnTo>
                    <a:pt x="1314983" y="198945"/>
                  </a:lnTo>
                  <a:lnTo>
                    <a:pt x="1314983" y="715403"/>
                  </a:lnTo>
                  <a:lnTo>
                    <a:pt x="1210513" y="1097114"/>
                  </a:lnTo>
                  <a:lnTo>
                    <a:pt x="828611" y="992695"/>
                  </a:lnTo>
                  <a:lnTo>
                    <a:pt x="933081" y="612178"/>
                  </a:lnTo>
                  <a:lnTo>
                    <a:pt x="1314983" y="715403"/>
                  </a:lnTo>
                  <a:lnTo>
                    <a:pt x="1314983" y="198945"/>
                  </a:lnTo>
                  <a:lnTo>
                    <a:pt x="582371" y="0"/>
                  </a:lnTo>
                  <a:lnTo>
                    <a:pt x="217297" y="1343190"/>
                  </a:lnTo>
                  <a:lnTo>
                    <a:pt x="1561122" y="1708099"/>
                  </a:lnTo>
                  <a:lnTo>
                    <a:pt x="1727187" y="1097114"/>
                  </a:lnTo>
                  <a:lnTo>
                    <a:pt x="1858987" y="612178"/>
                  </a:lnTo>
                  <a:lnTo>
                    <a:pt x="1926196" y="3649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3472216" y="5037969"/>
              <a:ext cx="1709420" cy="1708150"/>
            </a:xfrm>
            <a:custGeom>
              <a:avLst/>
              <a:gdLst/>
              <a:ahLst/>
              <a:cxnLst/>
              <a:rect l="l" t="t" r="r" b="b"/>
              <a:pathLst>
                <a:path w="1709419" h="1708150">
                  <a:moveTo>
                    <a:pt x="1343826" y="1708100"/>
                  </a:moveTo>
                  <a:lnTo>
                    <a:pt x="0" y="1343187"/>
                  </a:lnTo>
                  <a:lnTo>
                    <a:pt x="365074" y="0"/>
                  </a:lnTo>
                  <a:lnTo>
                    <a:pt x="1708895" y="364903"/>
                  </a:lnTo>
                  <a:lnTo>
                    <a:pt x="1343826" y="1708100"/>
                  </a:lnTo>
                  <a:close/>
                </a:path>
                <a:path w="1709419" h="1708150">
                  <a:moveTo>
                    <a:pt x="993210" y="1097119"/>
                  </a:moveTo>
                  <a:lnTo>
                    <a:pt x="1097687" y="715401"/>
                  </a:lnTo>
                  <a:lnTo>
                    <a:pt x="715786" y="612171"/>
                  </a:lnTo>
                  <a:lnTo>
                    <a:pt x="611309" y="992690"/>
                  </a:lnTo>
                  <a:lnTo>
                    <a:pt x="993210" y="1097119"/>
                  </a:lnTo>
                  <a:close/>
                </a:path>
              </a:pathLst>
            </a:custGeom>
            <a:ln w="204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80680" y="5006670"/>
              <a:ext cx="1708895" cy="1708100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13480683" y="5006670"/>
              <a:ext cx="1709420" cy="1708150"/>
            </a:xfrm>
            <a:custGeom>
              <a:avLst/>
              <a:gdLst/>
              <a:ahLst/>
              <a:cxnLst/>
              <a:rect l="l" t="t" r="r" b="b"/>
              <a:pathLst>
                <a:path w="1709419" h="1708150">
                  <a:moveTo>
                    <a:pt x="1343826" y="1708100"/>
                  </a:moveTo>
                  <a:lnTo>
                    <a:pt x="0" y="1343187"/>
                  </a:lnTo>
                  <a:lnTo>
                    <a:pt x="365074" y="0"/>
                  </a:lnTo>
                  <a:lnTo>
                    <a:pt x="1708895" y="364903"/>
                  </a:lnTo>
                  <a:lnTo>
                    <a:pt x="1343826" y="1708100"/>
                  </a:lnTo>
                  <a:close/>
                </a:path>
                <a:path w="1709419" h="1708150">
                  <a:moveTo>
                    <a:pt x="993210" y="1097119"/>
                  </a:moveTo>
                  <a:lnTo>
                    <a:pt x="1097687" y="715401"/>
                  </a:lnTo>
                  <a:lnTo>
                    <a:pt x="715786" y="612171"/>
                  </a:lnTo>
                  <a:lnTo>
                    <a:pt x="611309" y="992690"/>
                  </a:lnTo>
                  <a:lnTo>
                    <a:pt x="993210" y="1097119"/>
                  </a:lnTo>
                  <a:close/>
                </a:path>
              </a:pathLst>
            </a:custGeom>
            <a:ln w="204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4" name="object 2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73690" y="7915622"/>
            <a:ext cx="2026649" cy="1997664"/>
          </a:xfrm>
          <a:prstGeom prst="rect">
            <a:avLst/>
          </a:prstGeom>
        </p:spPr>
      </p:pic>
      <p:sp>
        <p:nvSpPr>
          <p:cNvPr id="25" name="object 25" descr=""/>
          <p:cNvSpPr/>
          <p:nvPr/>
        </p:nvSpPr>
        <p:spPr>
          <a:xfrm>
            <a:off x="11894199" y="8810758"/>
            <a:ext cx="617220" cy="148590"/>
          </a:xfrm>
          <a:custGeom>
            <a:avLst/>
            <a:gdLst/>
            <a:ahLst/>
            <a:cxnLst/>
            <a:rect l="l" t="t" r="r" b="b"/>
            <a:pathLst>
              <a:path w="617220" h="148590">
                <a:moveTo>
                  <a:pt x="12291" y="0"/>
                </a:moveTo>
                <a:lnTo>
                  <a:pt x="31150" y="8440"/>
                </a:lnTo>
                <a:lnTo>
                  <a:pt x="49958" y="16682"/>
                </a:lnTo>
                <a:lnTo>
                  <a:pt x="68759" y="24665"/>
                </a:lnTo>
                <a:lnTo>
                  <a:pt x="87593" y="32328"/>
                </a:lnTo>
                <a:lnTo>
                  <a:pt x="76886" y="59555"/>
                </a:lnTo>
                <a:lnTo>
                  <a:pt x="57553" y="51804"/>
                </a:lnTo>
                <a:lnTo>
                  <a:pt x="38245" y="43721"/>
                </a:lnTo>
                <a:lnTo>
                  <a:pt x="19037" y="35342"/>
                </a:lnTo>
                <a:lnTo>
                  <a:pt x="0" y="26699"/>
                </a:lnTo>
                <a:lnTo>
                  <a:pt x="12291" y="0"/>
                </a:lnTo>
                <a:close/>
              </a:path>
              <a:path w="617220" h="148590">
                <a:moveTo>
                  <a:pt x="137170" y="50658"/>
                </a:moveTo>
                <a:lnTo>
                  <a:pt x="156607" y="57179"/>
                </a:lnTo>
                <a:lnTo>
                  <a:pt x="176154" y="63445"/>
                </a:lnTo>
                <a:lnTo>
                  <a:pt x="195724" y="69398"/>
                </a:lnTo>
                <a:lnTo>
                  <a:pt x="215229" y="74982"/>
                </a:lnTo>
                <a:lnTo>
                  <a:pt x="207366" y="103304"/>
                </a:lnTo>
                <a:lnTo>
                  <a:pt x="187387" y="97561"/>
                </a:lnTo>
                <a:lnTo>
                  <a:pt x="167387" y="91467"/>
                </a:lnTo>
                <a:lnTo>
                  <a:pt x="147396" y="85039"/>
                </a:lnTo>
                <a:lnTo>
                  <a:pt x="127438" y="78291"/>
                </a:lnTo>
                <a:lnTo>
                  <a:pt x="137170" y="50658"/>
                </a:lnTo>
                <a:close/>
              </a:path>
              <a:path w="617220" h="148590">
                <a:moveTo>
                  <a:pt x="266223" y="87786"/>
                </a:moveTo>
                <a:lnTo>
                  <a:pt x="286279" y="92248"/>
                </a:lnTo>
                <a:lnTo>
                  <a:pt x="306444" y="96356"/>
                </a:lnTo>
                <a:lnTo>
                  <a:pt x="326693" y="100046"/>
                </a:lnTo>
                <a:lnTo>
                  <a:pt x="346999" y="103251"/>
                </a:lnTo>
                <a:lnTo>
                  <a:pt x="342305" y="132099"/>
                </a:lnTo>
                <a:lnTo>
                  <a:pt x="321838" y="128614"/>
                </a:lnTo>
                <a:lnTo>
                  <a:pt x="301370" y="124732"/>
                </a:lnTo>
                <a:lnTo>
                  <a:pt x="281054" y="120485"/>
                </a:lnTo>
                <a:lnTo>
                  <a:pt x="261042" y="115903"/>
                </a:lnTo>
                <a:lnTo>
                  <a:pt x="266223" y="87786"/>
                </a:lnTo>
                <a:close/>
              </a:path>
              <a:path w="617220" h="148590">
                <a:moveTo>
                  <a:pt x="398558" y="110570"/>
                </a:moveTo>
                <a:lnTo>
                  <a:pt x="418953" y="112791"/>
                </a:lnTo>
                <a:lnTo>
                  <a:pt x="439370" y="114651"/>
                </a:lnTo>
                <a:lnTo>
                  <a:pt x="459726" y="116122"/>
                </a:lnTo>
                <a:lnTo>
                  <a:pt x="479937" y="117178"/>
                </a:lnTo>
                <a:lnTo>
                  <a:pt x="479063" y="146999"/>
                </a:lnTo>
                <a:lnTo>
                  <a:pt x="458367" y="145895"/>
                </a:lnTo>
                <a:lnTo>
                  <a:pt x="437567" y="144365"/>
                </a:lnTo>
                <a:lnTo>
                  <a:pt x="416622" y="142470"/>
                </a:lnTo>
                <a:lnTo>
                  <a:pt x="395491" y="140270"/>
                </a:lnTo>
                <a:lnTo>
                  <a:pt x="398558" y="110570"/>
                </a:lnTo>
                <a:close/>
              </a:path>
              <a:path w="617220" h="148590">
                <a:moveTo>
                  <a:pt x="533037" y="118890"/>
                </a:moveTo>
                <a:lnTo>
                  <a:pt x="553614" y="118326"/>
                </a:lnTo>
                <a:lnTo>
                  <a:pt x="574160" y="117567"/>
                </a:lnTo>
                <a:lnTo>
                  <a:pt x="594508" y="116512"/>
                </a:lnTo>
                <a:lnTo>
                  <a:pt x="614490" y="115057"/>
                </a:lnTo>
                <a:lnTo>
                  <a:pt x="616622" y="144632"/>
                </a:lnTo>
                <a:lnTo>
                  <a:pt x="596094" y="146217"/>
                </a:lnTo>
                <a:lnTo>
                  <a:pt x="575185" y="147330"/>
                </a:lnTo>
                <a:lnTo>
                  <a:pt x="553941" y="147941"/>
                </a:lnTo>
                <a:lnTo>
                  <a:pt x="532406" y="148019"/>
                </a:lnTo>
                <a:lnTo>
                  <a:pt x="533037" y="1188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6" name="object 26" descr=""/>
          <p:cNvGrpSpPr/>
          <p:nvPr/>
        </p:nvGrpSpPr>
        <p:grpSpPr>
          <a:xfrm>
            <a:off x="10412464" y="8074641"/>
            <a:ext cx="3508375" cy="2212975"/>
            <a:chOff x="10412464" y="8074641"/>
            <a:chExt cx="3508375" cy="2212975"/>
          </a:xfrm>
        </p:grpSpPr>
        <p:sp>
          <p:nvSpPr>
            <p:cNvPr id="27" name="object 27" descr=""/>
            <p:cNvSpPr/>
            <p:nvPr/>
          </p:nvSpPr>
          <p:spPr>
            <a:xfrm>
              <a:off x="10412463" y="8485580"/>
              <a:ext cx="2193925" cy="471170"/>
            </a:xfrm>
            <a:custGeom>
              <a:avLst/>
              <a:gdLst/>
              <a:ahLst/>
              <a:cxnLst/>
              <a:rect l="l" t="t" r="r" b="b"/>
              <a:pathLst>
                <a:path w="2193925" h="471170">
                  <a:moveTo>
                    <a:pt x="50888" y="439216"/>
                  </a:moveTo>
                  <a:lnTo>
                    <a:pt x="29514" y="419315"/>
                  </a:lnTo>
                  <a:lnTo>
                    <a:pt x="0" y="451345"/>
                  </a:lnTo>
                  <a:lnTo>
                    <a:pt x="21742" y="471004"/>
                  </a:lnTo>
                  <a:lnTo>
                    <a:pt x="50888" y="439216"/>
                  </a:lnTo>
                  <a:close/>
                </a:path>
                <a:path w="2193925" h="471170">
                  <a:moveTo>
                    <a:pt x="151904" y="336727"/>
                  </a:moveTo>
                  <a:lnTo>
                    <a:pt x="134073" y="318223"/>
                  </a:lnTo>
                  <a:lnTo>
                    <a:pt x="131330" y="315404"/>
                  </a:lnTo>
                  <a:lnTo>
                    <a:pt x="116103" y="330212"/>
                  </a:lnTo>
                  <a:lnTo>
                    <a:pt x="69380" y="376669"/>
                  </a:lnTo>
                  <a:lnTo>
                    <a:pt x="90881" y="397548"/>
                  </a:lnTo>
                  <a:lnTo>
                    <a:pt x="121526" y="366445"/>
                  </a:lnTo>
                  <a:lnTo>
                    <a:pt x="136766" y="351383"/>
                  </a:lnTo>
                  <a:lnTo>
                    <a:pt x="151904" y="336727"/>
                  </a:lnTo>
                  <a:close/>
                </a:path>
                <a:path w="2193925" h="471170">
                  <a:moveTo>
                    <a:pt x="257949" y="240741"/>
                  </a:moveTo>
                  <a:lnTo>
                    <a:pt x="240868" y="220167"/>
                  </a:lnTo>
                  <a:lnTo>
                    <a:pt x="239369" y="218440"/>
                  </a:lnTo>
                  <a:lnTo>
                    <a:pt x="223151" y="232003"/>
                  </a:lnTo>
                  <a:lnTo>
                    <a:pt x="206705" y="246087"/>
                  </a:lnTo>
                  <a:lnTo>
                    <a:pt x="173316" y="275399"/>
                  </a:lnTo>
                  <a:lnTo>
                    <a:pt x="193230" y="297332"/>
                  </a:lnTo>
                  <a:lnTo>
                    <a:pt x="209537" y="282549"/>
                  </a:lnTo>
                  <a:lnTo>
                    <a:pt x="225806" y="268160"/>
                  </a:lnTo>
                  <a:lnTo>
                    <a:pt x="241973" y="254215"/>
                  </a:lnTo>
                  <a:lnTo>
                    <a:pt x="257949" y="240741"/>
                  </a:lnTo>
                  <a:close/>
                </a:path>
                <a:path w="2193925" h="471170">
                  <a:moveTo>
                    <a:pt x="371729" y="155790"/>
                  </a:moveTo>
                  <a:lnTo>
                    <a:pt x="357860" y="135013"/>
                  </a:lnTo>
                  <a:lnTo>
                    <a:pt x="285089" y="183603"/>
                  </a:lnTo>
                  <a:lnTo>
                    <a:pt x="302006" y="205689"/>
                  </a:lnTo>
                  <a:lnTo>
                    <a:pt x="319036" y="192824"/>
                  </a:lnTo>
                  <a:lnTo>
                    <a:pt x="336029" y="180441"/>
                  </a:lnTo>
                  <a:lnTo>
                    <a:pt x="352933" y="168541"/>
                  </a:lnTo>
                  <a:lnTo>
                    <a:pt x="371729" y="155790"/>
                  </a:lnTo>
                  <a:close/>
                </a:path>
                <a:path w="2193925" h="471170">
                  <a:moveTo>
                    <a:pt x="495681" y="85547"/>
                  </a:moveTo>
                  <a:lnTo>
                    <a:pt x="483184" y="58661"/>
                  </a:lnTo>
                  <a:lnTo>
                    <a:pt x="463753" y="67970"/>
                  </a:lnTo>
                  <a:lnTo>
                    <a:pt x="444207" y="77939"/>
                  </a:lnTo>
                  <a:lnTo>
                    <a:pt x="439674" y="80403"/>
                  </a:lnTo>
                  <a:lnTo>
                    <a:pt x="406603" y="102476"/>
                  </a:lnTo>
                  <a:lnTo>
                    <a:pt x="406844" y="102895"/>
                  </a:lnTo>
                  <a:lnTo>
                    <a:pt x="408165" y="105079"/>
                  </a:lnTo>
                  <a:lnTo>
                    <a:pt x="420293" y="125120"/>
                  </a:lnTo>
                  <a:lnTo>
                    <a:pt x="438772" y="114515"/>
                  </a:lnTo>
                  <a:lnTo>
                    <a:pt x="457492" y="104381"/>
                  </a:lnTo>
                  <a:lnTo>
                    <a:pt x="476453" y="94729"/>
                  </a:lnTo>
                  <a:lnTo>
                    <a:pt x="495681" y="85547"/>
                  </a:lnTo>
                  <a:close/>
                </a:path>
                <a:path w="2193925" h="471170">
                  <a:moveTo>
                    <a:pt x="628408" y="40601"/>
                  </a:moveTo>
                  <a:lnTo>
                    <a:pt x="622300" y="11925"/>
                  </a:lnTo>
                  <a:lnTo>
                    <a:pt x="600710" y="17043"/>
                  </a:lnTo>
                  <a:lnTo>
                    <a:pt x="579335" y="22872"/>
                  </a:lnTo>
                  <a:lnTo>
                    <a:pt x="558165" y="29425"/>
                  </a:lnTo>
                  <a:lnTo>
                    <a:pt x="537197" y="36690"/>
                  </a:lnTo>
                  <a:lnTo>
                    <a:pt x="547331" y="64262"/>
                  </a:lnTo>
                  <a:lnTo>
                    <a:pt x="567296" y="57277"/>
                  </a:lnTo>
                  <a:lnTo>
                    <a:pt x="587463" y="51003"/>
                  </a:lnTo>
                  <a:lnTo>
                    <a:pt x="607834" y="45453"/>
                  </a:lnTo>
                  <a:lnTo>
                    <a:pt x="628408" y="40601"/>
                  </a:lnTo>
                  <a:close/>
                </a:path>
                <a:path w="2193925" h="471170">
                  <a:moveTo>
                    <a:pt x="768997" y="825"/>
                  </a:moveTo>
                  <a:lnTo>
                    <a:pt x="746721" y="0"/>
                  </a:lnTo>
                  <a:lnTo>
                    <a:pt x="724484" y="88"/>
                  </a:lnTo>
                  <a:lnTo>
                    <a:pt x="702259" y="1066"/>
                  </a:lnTo>
                  <a:lnTo>
                    <a:pt x="680059" y="2946"/>
                  </a:lnTo>
                  <a:lnTo>
                    <a:pt x="683133" y="32080"/>
                  </a:lnTo>
                  <a:lnTo>
                    <a:pt x="704138" y="30302"/>
                  </a:lnTo>
                  <a:lnTo>
                    <a:pt x="725157" y="29387"/>
                  </a:lnTo>
                  <a:lnTo>
                    <a:pt x="746201" y="29337"/>
                  </a:lnTo>
                  <a:lnTo>
                    <a:pt x="767270" y="30149"/>
                  </a:lnTo>
                  <a:lnTo>
                    <a:pt x="768997" y="825"/>
                  </a:lnTo>
                  <a:close/>
                </a:path>
                <a:path w="2193925" h="471170">
                  <a:moveTo>
                    <a:pt x="913638" y="27533"/>
                  </a:moveTo>
                  <a:lnTo>
                    <a:pt x="892352" y="21386"/>
                  </a:lnTo>
                  <a:lnTo>
                    <a:pt x="870902" y="15976"/>
                  </a:lnTo>
                  <a:lnTo>
                    <a:pt x="849261" y="11315"/>
                  </a:lnTo>
                  <a:lnTo>
                    <a:pt x="827455" y="7404"/>
                  </a:lnTo>
                  <a:lnTo>
                    <a:pt x="822769" y="36245"/>
                  </a:lnTo>
                  <a:lnTo>
                    <a:pt x="843584" y="40055"/>
                  </a:lnTo>
                  <a:lnTo>
                    <a:pt x="864247" y="44564"/>
                  </a:lnTo>
                  <a:lnTo>
                    <a:pt x="884745" y="49745"/>
                  </a:lnTo>
                  <a:lnTo>
                    <a:pt x="905090" y="55613"/>
                  </a:lnTo>
                  <a:lnTo>
                    <a:pt x="913638" y="27533"/>
                  </a:lnTo>
                  <a:close/>
                </a:path>
                <a:path w="2193925" h="471170">
                  <a:moveTo>
                    <a:pt x="1049248" y="81076"/>
                  </a:moveTo>
                  <a:lnTo>
                    <a:pt x="1028471" y="71551"/>
                  </a:lnTo>
                  <a:lnTo>
                    <a:pt x="1008240" y="62636"/>
                  </a:lnTo>
                  <a:lnTo>
                    <a:pt x="988453" y="54317"/>
                  </a:lnTo>
                  <a:lnTo>
                    <a:pt x="968984" y="46596"/>
                  </a:lnTo>
                  <a:lnTo>
                    <a:pt x="957872" y="73215"/>
                  </a:lnTo>
                  <a:lnTo>
                    <a:pt x="976845" y="80746"/>
                  </a:lnTo>
                  <a:lnTo>
                    <a:pt x="996188" y="88887"/>
                  </a:lnTo>
                  <a:lnTo>
                    <a:pt x="1016012" y="97701"/>
                  </a:lnTo>
                  <a:lnTo>
                    <a:pt x="1036421" y="107251"/>
                  </a:lnTo>
                  <a:lnTo>
                    <a:pt x="1049248" y="81076"/>
                  </a:lnTo>
                  <a:close/>
                </a:path>
                <a:path w="2193925" h="471170">
                  <a:moveTo>
                    <a:pt x="1177747" y="149567"/>
                  </a:moveTo>
                  <a:lnTo>
                    <a:pt x="1157046" y="137858"/>
                  </a:lnTo>
                  <a:lnTo>
                    <a:pt x="1137500" y="127038"/>
                  </a:lnTo>
                  <a:lnTo>
                    <a:pt x="1118971" y="116979"/>
                  </a:lnTo>
                  <a:lnTo>
                    <a:pt x="1101305" y="107607"/>
                  </a:lnTo>
                  <a:lnTo>
                    <a:pt x="1087666" y="133616"/>
                  </a:lnTo>
                  <a:lnTo>
                    <a:pt x="1105052" y="142798"/>
                  </a:lnTo>
                  <a:lnTo>
                    <a:pt x="1123302" y="152692"/>
                  </a:lnTo>
                  <a:lnTo>
                    <a:pt x="1142644" y="163423"/>
                  </a:lnTo>
                  <a:lnTo>
                    <a:pt x="1163269" y="175082"/>
                  </a:lnTo>
                  <a:lnTo>
                    <a:pt x="1177747" y="149567"/>
                  </a:lnTo>
                  <a:close/>
                </a:path>
                <a:path w="2193925" h="471170">
                  <a:moveTo>
                    <a:pt x="1307846" y="224917"/>
                  </a:moveTo>
                  <a:lnTo>
                    <a:pt x="1228102" y="178295"/>
                  </a:lnTo>
                  <a:lnTo>
                    <a:pt x="1213256" y="203530"/>
                  </a:lnTo>
                  <a:lnTo>
                    <a:pt x="1293202" y="250202"/>
                  </a:lnTo>
                  <a:lnTo>
                    <a:pt x="1307846" y="224917"/>
                  </a:lnTo>
                  <a:close/>
                </a:path>
                <a:path w="2193925" h="471170">
                  <a:moveTo>
                    <a:pt x="1446682" y="302552"/>
                  </a:moveTo>
                  <a:lnTo>
                    <a:pt x="1410462" y="283400"/>
                  </a:lnTo>
                  <a:lnTo>
                    <a:pt x="1367548" y="259207"/>
                  </a:lnTo>
                  <a:lnTo>
                    <a:pt x="1353464" y="285343"/>
                  </a:lnTo>
                  <a:lnTo>
                    <a:pt x="1396631" y="309359"/>
                  </a:lnTo>
                  <a:lnTo>
                    <a:pt x="1433614" y="328879"/>
                  </a:lnTo>
                  <a:lnTo>
                    <a:pt x="1446682" y="302552"/>
                  </a:lnTo>
                  <a:close/>
                </a:path>
                <a:path w="2193925" h="471170">
                  <a:moveTo>
                    <a:pt x="2193683" y="449935"/>
                  </a:moveTo>
                  <a:lnTo>
                    <a:pt x="2187371" y="426402"/>
                  </a:lnTo>
                  <a:lnTo>
                    <a:pt x="2177288" y="428650"/>
                  </a:lnTo>
                  <a:lnTo>
                    <a:pt x="2165083" y="431088"/>
                  </a:lnTo>
                  <a:lnTo>
                    <a:pt x="2148382" y="433946"/>
                  </a:lnTo>
                  <a:lnTo>
                    <a:pt x="2152751" y="462915"/>
                  </a:lnTo>
                  <a:lnTo>
                    <a:pt x="2163381" y="461251"/>
                  </a:lnTo>
                  <a:lnTo>
                    <a:pt x="2173960" y="459320"/>
                  </a:lnTo>
                  <a:lnTo>
                    <a:pt x="2182215" y="457593"/>
                  </a:lnTo>
                  <a:lnTo>
                    <a:pt x="2193683" y="4499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22447" y="8074641"/>
              <a:ext cx="3098029" cy="2212358"/>
            </a:xfrm>
            <a:prstGeom prst="rect">
              <a:avLst/>
            </a:prstGeom>
          </p:spPr>
        </p:pic>
      </p:grpSp>
      <p:pic>
        <p:nvPicPr>
          <p:cNvPr id="29" name="object 2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8348" y="5385375"/>
            <a:ext cx="6531768" cy="4901624"/>
          </a:xfrm>
          <a:prstGeom prst="rect">
            <a:avLst/>
          </a:prstGeom>
        </p:spPr>
      </p:pic>
      <p:grpSp>
        <p:nvGrpSpPr>
          <p:cNvPr id="30" name="object 30" descr=""/>
          <p:cNvGrpSpPr/>
          <p:nvPr/>
        </p:nvGrpSpPr>
        <p:grpSpPr>
          <a:xfrm>
            <a:off x="15725857" y="0"/>
            <a:ext cx="2172970" cy="2714625"/>
            <a:chOff x="15725857" y="0"/>
            <a:chExt cx="2172970" cy="2714625"/>
          </a:xfrm>
        </p:grpSpPr>
        <p:pic>
          <p:nvPicPr>
            <p:cNvPr id="31" name="object 3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25857" y="922871"/>
              <a:ext cx="1930828" cy="1791616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17056863" y="11"/>
              <a:ext cx="842010" cy="1298575"/>
            </a:xfrm>
            <a:custGeom>
              <a:avLst/>
              <a:gdLst/>
              <a:ahLst/>
              <a:cxnLst/>
              <a:rect l="l" t="t" r="r" b="b"/>
              <a:pathLst>
                <a:path w="842009" h="1298575">
                  <a:moveTo>
                    <a:pt x="30962" y="794118"/>
                  </a:moveTo>
                  <a:lnTo>
                    <a:pt x="4457" y="792848"/>
                  </a:lnTo>
                  <a:lnTo>
                    <a:pt x="0" y="885710"/>
                  </a:lnTo>
                  <a:lnTo>
                    <a:pt x="29552" y="885215"/>
                  </a:lnTo>
                  <a:lnTo>
                    <a:pt x="29324" y="862533"/>
                  </a:lnTo>
                  <a:lnTo>
                    <a:pt x="29476" y="840193"/>
                  </a:lnTo>
                  <a:lnTo>
                    <a:pt x="29984" y="818235"/>
                  </a:lnTo>
                  <a:lnTo>
                    <a:pt x="30962" y="794118"/>
                  </a:lnTo>
                  <a:close/>
                </a:path>
                <a:path w="842009" h="1298575">
                  <a:moveTo>
                    <a:pt x="39154" y="1036040"/>
                  </a:moveTo>
                  <a:lnTo>
                    <a:pt x="36817" y="1012774"/>
                  </a:lnTo>
                  <a:lnTo>
                    <a:pt x="34810" y="989787"/>
                  </a:lnTo>
                  <a:lnTo>
                    <a:pt x="33096" y="967168"/>
                  </a:lnTo>
                  <a:lnTo>
                    <a:pt x="31673" y="944994"/>
                  </a:lnTo>
                  <a:lnTo>
                    <a:pt x="3314" y="946607"/>
                  </a:lnTo>
                  <a:lnTo>
                    <a:pt x="889" y="946785"/>
                  </a:lnTo>
                  <a:lnTo>
                    <a:pt x="2235" y="969225"/>
                  </a:lnTo>
                  <a:lnTo>
                    <a:pt x="3873" y="992162"/>
                  </a:lnTo>
                  <a:lnTo>
                    <a:pt x="7835" y="1039215"/>
                  </a:lnTo>
                  <a:lnTo>
                    <a:pt x="39154" y="1036040"/>
                  </a:lnTo>
                  <a:close/>
                </a:path>
                <a:path w="842009" h="1298575">
                  <a:moveTo>
                    <a:pt x="49237" y="643839"/>
                  </a:moveTo>
                  <a:lnTo>
                    <a:pt x="14058" y="660019"/>
                  </a:lnTo>
                  <a:lnTo>
                    <a:pt x="7442" y="730656"/>
                  </a:lnTo>
                  <a:lnTo>
                    <a:pt x="7950" y="730694"/>
                  </a:lnTo>
                  <a:lnTo>
                    <a:pt x="10655" y="730948"/>
                  </a:lnTo>
                  <a:lnTo>
                    <a:pt x="35445" y="733247"/>
                  </a:lnTo>
                  <a:lnTo>
                    <a:pt x="38049" y="710768"/>
                  </a:lnTo>
                  <a:lnTo>
                    <a:pt x="41211" y="688365"/>
                  </a:lnTo>
                  <a:lnTo>
                    <a:pt x="44945" y="666064"/>
                  </a:lnTo>
                  <a:lnTo>
                    <a:pt x="49237" y="643839"/>
                  </a:lnTo>
                  <a:close/>
                </a:path>
                <a:path w="842009" h="1298575">
                  <a:moveTo>
                    <a:pt x="60121" y="1186802"/>
                  </a:moveTo>
                  <a:lnTo>
                    <a:pt x="52920" y="1140968"/>
                  </a:lnTo>
                  <a:lnTo>
                    <a:pt x="49669" y="1118438"/>
                  </a:lnTo>
                  <a:lnTo>
                    <a:pt x="46710" y="1096251"/>
                  </a:lnTo>
                  <a:lnTo>
                    <a:pt x="19634" y="1099794"/>
                  </a:lnTo>
                  <a:lnTo>
                    <a:pt x="15494" y="1100353"/>
                  </a:lnTo>
                  <a:lnTo>
                    <a:pt x="18529" y="1122718"/>
                  </a:lnTo>
                  <a:lnTo>
                    <a:pt x="28714" y="1191996"/>
                  </a:lnTo>
                  <a:lnTo>
                    <a:pt x="60121" y="1186802"/>
                  </a:lnTo>
                  <a:close/>
                </a:path>
                <a:path w="842009" h="1298575">
                  <a:moveTo>
                    <a:pt x="79222" y="1292275"/>
                  </a:moveTo>
                  <a:lnTo>
                    <a:pt x="70472" y="1247292"/>
                  </a:lnTo>
                  <a:lnTo>
                    <a:pt x="39966" y="1252994"/>
                  </a:lnTo>
                  <a:lnTo>
                    <a:pt x="48691" y="1298448"/>
                  </a:lnTo>
                  <a:lnTo>
                    <a:pt x="79222" y="1292275"/>
                  </a:lnTo>
                  <a:close/>
                </a:path>
                <a:path w="842009" h="1298575">
                  <a:moveTo>
                    <a:pt x="94691" y="502031"/>
                  </a:moveTo>
                  <a:lnTo>
                    <a:pt x="57061" y="510819"/>
                  </a:lnTo>
                  <a:lnTo>
                    <a:pt x="40767" y="554990"/>
                  </a:lnTo>
                  <a:lnTo>
                    <a:pt x="33718" y="577494"/>
                  </a:lnTo>
                  <a:lnTo>
                    <a:pt x="63690" y="586257"/>
                  </a:lnTo>
                  <a:lnTo>
                    <a:pt x="70332" y="564794"/>
                  </a:lnTo>
                  <a:lnTo>
                    <a:pt x="77711" y="543598"/>
                  </a:lnTo>
                  <a:lnTo>
                    <a:pt x="85826" y="522681"/>
                  </a:lnTo>
                  <a:lnTo>
                    <a:pt x="94691" y="502031"/>
                  </a:lnTo>
                  <a:close/>
                </a:path>
                <a:path w="842009" h="1298575">
                  <a:moveTo>
                    <a:pt x="173469" y="376783"/>
                  </a:moveTo>
                  <a:lnTo>
                    <a:pt x="149491" y="356781"/>
                  </a:lnTo>
                  <a:lnTo>
                    <a:pt x="134734" y="375285"/>
                  </a:lnTo>
                  <a:lnTo>
                    <a:pt x="120751" y="394347"/>
                  </a:lnTo>
                  <a:lnTo>
                    <a:pt x="107556" y="413956"/>
                  </a:lnTo>
                  <a:lnTo>
                    <a:pt x="95148" y="434111"/>
                  </a:lnTo>
                  <a:lnTo>
                    <a:pt x="121970" y="449897"/>
                  </a:lnTo>
                  <a:lnTo>
                    <a:pt x="133718" y="430822"/>
                  </a:lnTo>
                  <a:lnTo>
                    <a:pt x="146215" y="412280"/>
                  </a:lnTo>
                  <a:lnTo>
                    <a:pt x="159473" y="394271"/>
                  </a:lnTo>
                  <a:lnTo>
                    <a:pt x="173469" y="376783"/>
                  </a:lnTo>
                  <a:close/>
                </a:path>
                <a:path w="842009" h="1298575">
                  <a:moveTo>
                    <a:pt x="282282" y="275107"/>
                  </a:moveTo>
                  <a:lnTo>
                    <a:pt x="263690" y="250063"/>
                  </a:lnTo>
                  <a:lnTo>
                    <a:pt x="244995" y="264363"/>
                  </a:lnTo>
                  <a:lnTo>
                    <a:pt x="226822" y="279285"/>
                  </a:lnTo>
                  <a:lnTo>
                    <a:pt x="209169" y="294830"/>
                  </a:lnTo>
                  <a:lnTo>
                    <a:pt x="192049" y="310984"/>
                  </a:lnTo>
                  <a:lnTo>
                    <a:pt x="213741" y="333222"/>
                  </a:lnTo>
                  <a:lnTo>
                    <a:pt x="230149" y="317830"/>
                  </a:lnTo>
                  <a:lnTo>
                    <a:pt x="247040" y="303022"/>
                  </a:lnTo>
                  <a:lnTo>
                    <a:pt x="264414" y="288772"/>
                  </a:lnTo>
                  <a:lnTo>
                    <a:pt x="282282" y="275107"/>
                  </a:lnTo>
                  <a:close/>
                </a:path>
                <a:path w="842009" h="1298575">
                  <a:moveTo>
                    <a:pt x="409359" y="195503"/>
                  </a:moveTo>
                  <a:lnTo>
                    <a:pt x="395097" y="168021"/>
                  </a:lnTo>
                  <a:lnTo>
                    <a:pt x="373837" y="179755"/>
                  </a:lnTo>
                  <a:lnTo>
                    <a:pt x="353441" y="191401"/>
                  </a:lnTo>
                  <a:lnTo>
                    <a:pt x="333832" y="203047"/>
                  </a:lnTo>
                  <a:lnTo>
                    <a:pt x="314934" y="214807"/>
                  </a:lnTo>
                  <a:lnTo>
                    <a:pt x="330669" y="241122"/>
                  </a:lnTo>
                  <a:lnTo>
                    <a:pt x="349084" y="229666"/>
                  </a:lnTo>
                  <a:lnTo>
                    <a:pt x="368261" y="218287"/>
                  </a:lnTo>
                  <a:lnTo>
                    <a:pt x="388315" y="206921"/>
                  </a:lnTo>
                  <a:lnTo>
                    <a:pt x="409359" y="195503"/>
                  </a:lnTo>
                  <a:close/>
                </a:path>
                <a:path w="842009" h="1298575">
                  <a:moveTo>
                    <a:pt x="547458" y="129971"/>
                  </a:moveTo>
                  <a:lnTo>
                    <a:pt x="534797" y="101473"/>
                  </a:lnTo>
                  <a:lnTo>
                    <a:pt x="511721" y="111772"/>
                  </a:lnTo>
                  <a:lnTo>
                    <a:pt x="490118" y="121640"/>
                  </a:lnTo>
                  <a:lnTo>
                    <a:pt x="469823" y="131114"/>
                  </a:lnTo>
                  <a:lnTo>
                    <a:pt x="450659" y="140296"/>
                  </a:lnTo>
                  <a:lnTo>
                    <a:pt x="464273" y="168376"/>
                  </a:lnTo>
                  <a:lnTo>
                    <a:pt x="483095" y="159321"/>
                  </a:lnTo>
                  <a:lnTo>
                    <a:pt x="503072" y="149974"/>
                  </a:lnTo>
                  <a:lnTo>
                    <a:pt x="524459" y="140233"/>
                  </a:lnTo>
                  <a:lnTo>
                    <a:pt x="547458" y="129971"/>
                  </a:lnTo>
                  <a:close/>
                </a:path>
                <a:path w="842009" h="1298575">
                  <a:moveTo>
                    <a:pt x="693712" y="66408"/>
                  </a:moveTo>
                  <a:lnTo>
                    <a:pt x="681367" y="37922"/>
                  </a:lnTo>
                  <a:lnTo>
                    <a:pt x="591159" y="76593"/>
                  </a:lnTo>
                  <a:lnTo>
                    <a:pt x="603338" y="105232"/>
                  </a:lnTo>
                  <a:lnTo>
                    <a:pt x="693712" y="66408"/>
                  </a:lnTo>
                  <a:close/>
                </a:path>
                <a:path w="842009" h="1298575">
                  <a:moveTo>
                    <a:pt x="841819" y="0"/>
                  </a:moveTo>
                  <a:lnTo>
                    <a:pt x="839838" y="0"/>
                  </a:lnTo>
                  <a:lnTo>
                    <a:pt x="767727" y="0"/>
                  </a:lnTo>
                  <a:lnTo>
                    <a:pt x="748372" y="8559"/>
                  </a:lnTo>
                  <a:lnTo>
                    <a:pt x="761809" y="37096"/>
                  </a:lnTo>
                  <a:lnTo>
                    <a:pt x="809599" y="15392"/>
                  </a:lnTo>
                  <a:lnTo>
                    <a:pt x="819797" y="10629"/>
                  </a:lnTo>
                  <a:lnTo>
                    <a:pt x="829856" y="5829"/>
                  </a:lnTo>
                  <a:lnTo>
                    <a:pt x="839787" y="1003"/>
                  </a:lnTo>
                  <a:lnTo>
                    <a:pt x="8418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 descr=""/>
          <p:cNvSpPr/>
          <p:nvPr/>
        </p:nvSpPr>
        <p:spPr>
          <a:xfrm>
            <a:off x="13257683" y="7955064"/>
            <a:ext cx="1662430" cy="1654810"/>
          </a:xfrm>
          <a:custGeom>
            <a:avLst/>
            <a:gdLst/>
            <a:ahLst/>
            <a:cxnLst/>
            <a:rect l="l" t="t" r="r" b="b"/>
            <a:pathLst>
              <a:path w="1662430" h="1654809">
                <a:moveTo>
                  <a:pt x="820000" y="660476"/>
                </a:moveTo>
                <a:lnTo>
                  <a:pt x="815301" y="616432"/>
                </a:lnTo>
                <a:lnTo>
                  <a:pt x="798029" y="575652"/>
                </a:lnTo>
                <a:lnTo>
                  <a:pt x="769658" y="541642"/>
                </a:lnTo>
                <a:lnTo>
                  <a:pt x="732624" y="517321"/>
                </a:lnTo>
                <a:lnTo>
                  <a:pt x="690143" y="504799"/>
                </a:lnTo>
                <a:lnTo>
                  <a:pt x="675386" y="503466"/>
                </a:lnTo>
                <a:lnTo>
                  <a:pt x="660577" y="503580"/>
                </a:lnTo>
                <a:lnTo>
                  <a:pt x="617207" y="512572"/>
                </a:lnTo>
                <a:lnTo>
                  <a:pt x="578319" y="533755"/>
                </a:lnTo>
                <a:lnTo>
                  <a:pt x="547243" y="565327"/>
                </a:lnTo>
                <a:lnTo>
                  <a:pt x="526681" y="604545"/>
                </a:lnTo>
                <a:lnTo>
                  <a:pt x="518388" y="648055"/>
                </a:lnTo>
                <a:lnTo>
                  <a:pt x="518515" y="662863"/>
                </a:lnTo>
                <a:lnTo>
                  <a:pt x="527494" y="706234"/>
                </a:lnTo>
                <a:lnTo>
                  <a:pt x="548690" y="745134"/>
                </a:lnTo>
                <a:lnTo>
                  <a:pt x="580263" y="776211"/>
                </a:lnTo>
                <a:lnTo>
                  <a:pt x="619493" y="796772"/>
                </a:lnTo>
                <a:lnTo>
                  <a:pt x="663003" y="805065"/>
                </a:lnTo>
                <a:lnTo>
                  <a:pt x="677811" y="804951"/>
                </a:lnTo>
                <a:lnTo>
                  <a:pt x="721182" y="795972"/>
                </a:lnTo>
                <a:lnTo>
                  <a:pt x="760069" y="774776"/>
                </a:lnTo>
                <a:lnTo>
                  <a:pt x="791146" y="743216"/>
                </a:lnTo>
                <a:lnTo>
                  <a:pt x="811707" y="703986"/>
                </a:lnTo>
                <a:lnTo>
                  <a:pt x="820000" y="660476"/>
                </a:lnTo>
                <a:close/>
              </a:path>
              <a:path w="1662430" h="1654809">
                <a:moveTo>
                  <a:pt x="1157922" y="961885"/>
                </a:moveTo>
                <a:lnTo>
                  <a:pt x="1153223" y="917841"/>
                </a:lnTo>
                <a:lnTo>
                  <a:pt x="1135951" y="877062"/>
                </a:lnTo>
                <a:lnTo>
                  <a:pt x="1107579" y="843038"/>
                </a:lnTo>
                <a:lnTo>
                  <a:pt x="1070559" y="818730"/>
                </a:lnTo>
                <a:lnTo>
                  <a:pt x="1028065" y="806208"/>
                </a:lnTo>
                <a:lnTo>
                  <a:pt x="1013320" y="804875"/>
                </a:lnTo>
                <a:lnTo>
                  <a:pt x="998499" y="804989"/>
                </a:lnTo>
                <a:lnTo>
                  <a:pt x="955128" y="813968"/>
                </a:lnTo>
                <a:lnTo>
                  <a:pt x="916241" y="835164"/>
                </a:lnTo>
                <a:lnTo>
                  <a:pt x="885164" y="866724"/>
                </a:lnTo>
                <a:lnTo>
                  <a:pt x="864603" y="905954"/>
                </a:lnTo>
                <a:lnTo>
                  <a:pt x="856310" y="949464"/>
                </a:lnTo>
                <a:lnTo>
                  <a:pt x="856437" y="964272"/>
                </a:lnTo>
                <a:lnTo>
                  <a:pt x="865416" y="1007643"/>
                </a:lnTo>
                <a:lnTo>
                  <a:pt x="886612" y="1046543"/>
                </a:lnTo>
                <a:lnTo>
                  <a:pt x="918184" y="1077607"/>
                </a:lnTo>
                <a:lnTo>
                  <a:pt x="957414" y="1098181"/>
                </a:lnTo>
                <a:lnTo>
                  <a:pt x="1000925" y="1106474"/>
                </a:lnTo>
                <a:lnTo>
                  <a:pt x="1015733" y="1106360"/>
                </a:lnTo>
                <a:lnTo>
                  <a:pt x="1059103" y="1097368"/>
                </a:lnTo>
                <a:lnTo>
                  <a:pt x="1097991" y="1076185"/>
                </a:lnTo>
                <a:lnTo>
                  <a:pt x="1129068" y="1044613"/>
                </a:lnTo>
                <a:lnTo>
                  <a:pt x="1149629" y="1005395"/>
                </a:lnTo>
                <a:lnTo>
                  <a:pt x="1157922" y="961885"/>
                </a:lnTo>
                <a:close/>
              </a:path>
              <a:path w="1662430" h="1654809">
                <a:moveTo>
                  <a:pt x="1662391" y="821524"/>
                </a:moveTo>
                <a:lnTo>
                  <a:pt x="1646148" y="750176"/>
                </a:lnTo>
                <a:lnTo>
                  <a:pt x="1628838" y="703389"/>
                </a:lnTo>
                <a:lnTo>
                  <a:pt x="1608493" y="657847"/>
                </a:lnTo>
                <a:lnTo>
                  <a:pt x="1585137" y="613537"/>
                </a:lnTo>
                <a:lnTo>
                  <a:pt x="1558975" y="570814"/>
                </a:lnTo>
                <a:lnTo>
                  <a:pt x="1530210" y="530072"/>
                </a:lnTo>
                <a:lnTo>
                  <a:pt x="1507578" y="502094"/>
                </a:lnTo>
                <a:lnTo>
                  <a:pt x="1507578" y="810272"/>
                </a:lnTo>
                <a:lnTo>
                  <a:pt x="1477708" y="879221"/>
                </a:lnTo>
                <a:lnTo>
                  <a:pt x="1447419" y="944626"/>
                </a:lnTo>
                <a:lnTo>
                  <a:pt x="1416875" y="1006475"/>
                </a:lnTo>
                <a:lnTo>
                  <a:pt x="1386217" y="1064717"/>
                </a:lnTo>
                <a:lnTo>
                  <a:pt x="1355598" y="1119314"/>
                </a:lnTo>
                <a:lnTo>
                  <a:pt x="1325156" y="1170241"/>
                </a:lnTo>
                <a:lnTo>
                  <a:pt x="1295044" y="1217460"/>
                </a:lnTo>
                <a:lnTo>
                  <a:pt x="1265415" y="1260932"/>
                </a:lnTo>
                <a:lnTo>
                  <a:pt x="1236395" y="1300632"/>
                </a:lnTo>
                <a:lnTo>
                  <a:pt x="1208138" y="1336522"/>
                </a:lnTo>
                <a:lnTo>
                  <a:pt x="1180807" y="1368552"/>
                </a:lnTo>
                <a:lnTo>
                  <a:pt x="1154518" y="1396707"/>
                </a:lnTo>
                <a:lnTo>
                  <a:pt x="1105725" y="1441208"/>
                </a:lnTo>
                <a:lnTo>
                  <a:pt x="1062913" y="1469758"/>
                </a:lnTo>
                <a:lnTo>
                  <a:pt x="1007935" y="1487741"/>
                </a:lnTo>
                <a:lnTo>
                  <a:pt x="951255" y="1499552"/>
                </a:lnTo>
                <a:lnTo>
                  <a:pt x="896581" y="1503819"/>
                </a:lnTo>
                <a:lnTo>
                  <a:pt x="847661" y="1499171"/>
                </a:lnTo>
                <a:lnTo>
                  <a:pt x="808202" y="1484249"/>
                </a:lnTo>
                <a:lnTo>
                  <a:pt x="808101" y="1442161"/>
                </a:lnTo>
                <a:lnTo>
                  <a:pt x="814527" y="1390726"/>
                </a:lnTo>
                <a:lnTo>
                  <a:pt x="822172" y="1358557"/>
                </a:lnTo>
                <a:lnTo>
                  <a:pt x="860945" y="1377543"/>
                </a:lnTo>
                <a:lnTo>
                  <a:pt x="870038" y="1381391"/>
                </a:lnTo>
                <a:lnTo>
                  <a:pt x="884504" y="1384642"/>
                </a:lnTo>
                <a:lnTo>
                  <a:pt x="899325" y="1384998"/>
                </a:lnTo>
                <a:lnTo>
                  <a:pt x="913930" y="1382458"/>
                </a:lnTo>
                <a:lnTo>
                  <a:pt x="951014" y="1358963"/>
                </a:lnTo>
                <a:lnTo>
                  <a:pt x="968794" y="1318831"/>
                </a:lnTo>
                <a:lnTo>
                  <a:pt x="969162" y="1304010"/>
                </a:lnTo>
                <a:lnTo>
                  <a:pt x="966622" y="1289405"/>
                </a:lnTo>
                <a:lnTo>
                  <a:pt x="943140" y="1252321"/>
                </a:lnTo>
                <a:lnTo>
                  <a:pt x="885774" y="1221981"/>
                </a:lnTo>
                <a:lnTo>
                  <a:pt x="845807" y="1200861"/>
                </a:lnTo>
                <a:lnTo>
                  <a:pt x="806653" y="1178267"/>
                </a:lnTo>
                <a:lnTo>
                  <a:pt x="768311" y="1154201"/>
                </a:lnTo>
                <a:lnTo>
                  <a:pt x="730897" y="1128712"/>
                </a:lnTo>
                <a:lnTo>
                  <a:pt x="694499" y="1101890"/>
                </a:lnTo>
                <a:lnTo>
                  <a:pt x="659142" y="1073734"/>
                </a:lnTo>
                <a:lnTo>
                  <a:pt x="624801" y="1044232"/>
                </a:lnTo>
                <a:lnTo>
                  <a:pt x="591578" y="1013485"/>
                </a:lnTo>
                <a:lnTo>
                  <a:pt x="559574" y="981557"/>
                </a:lnTo>
                <a:lnTo>
                  <a:pt x="528789" y="948448"/>
                </a:lnTo>
                <a:lnTo>
                  <a:pt x="499211" y="914184"/>
                </a:lnTo>
                <a:lnTo>
                  <a:pt x="470928" y="878827"/>
                </a:lnTo>
                <a:lnTo>
                  <a:pt x="444017" y="842505"/>
                </a:lnTo>
                <a:lnTo>
                  <a:pt x="418490" y="805192"/>
                </a:lnTo>
                <a:lnTo>
                  <a:pt x="394335" y="766914"/>
                </a:lnTo>
                <a:lnTo>
                  <a:pt x="388658" y="758837"/>
                </a:lnTo>
                <a:lnTo>
                  <a:pt x="378091" y="748423"/>
                </a:lnTo>
                <a:lnTo>
                  <a:pt x="365696" y="740283"/>
                </a:lnTo>
                <a:lnTo>
                  <a:pt x="351967" y="734707"/>
                </a:lnTo>
                <a:lnTo>
                  <a:pt x="337400" y="731926"/>
                </a:lnTo>
                <a:lnTo>
                  <a:pt x="322567" y="732040"/>
                </a:lnTo>
                <a:lnTo>
                  <a:pt x="282130" y="749134"/>
                </a:lnTo>
                <a:lnTo>
                  <a:pt x="258013" y="785825"/>
                </a:lnTo>
                <a:lnTo>
                  <a:pt x="255231" y="800392"/>
                </a:lnTo>
                <a:lnTo>
                  <a:pt x="255333" y="815213"/>
                </a:lnTo>
                <a:lnTo>
                  <a:pt x="258343" y="829729"/>
                </a:lnTo>
                <a:lnTo>
                  <a:pt x="264121" y="843394"/>
                </a:lnTo>
                <a:lnTo>
                  <a:pt x="290715" y="884961"/>
                </a:lnTo>
                <a:lnTo>
                  <a:pt x="257975" y="899337"/>
                </a:lnTo>
                <a:lnTo>
                  <a:pt x="217500" y="911479"/>
                </a:lnTo>
                <a:lnTo>
                  <a:pt x="175247" y="918781"/>
                </a:lnTo>
                <a:lnTo>
                  <a:pt x="159029" y="882954"/>
                </a:lnTo>
                <a:lnTo>
                  <a:pt x="151422" y="837145"/>
                </a:lnTo>
                <a:lnTo>
                  <a:pt x="151447" y="784923"/>
                </a:lnTo>
                <a:lnTo>
                  <a:pt x="158153" y="729869"/>
                </a:lnTo>
                <a:lnTo>
                  <a:pt x="170611" y="675563"/>
                </a:lnTo>
                <a:lnTo>
                  <a:pt x="194614" y="629958"/>
                </a:lnTo>
                <a:lnTo>
                  <a:pt x="233616" y="576364"/>
                </a:lnTo>
                <a:lnTo>
                  <a:pt x="258686" y="546950"/>
                </a:lnTo>
                <a:lnTo>
                  <a:pt x="287451" y="515975"/>
                </a:lnTo>
                <a:lnTo>
                  <a:pt x="319874" y="483603"/>
                </a:lnTo>
                <a:lnTo>
                  <a:pt x="355942" y="449973"/>
                </a:lnTo>
                <a:lnTo>
                  <a:pt x="395617" y="415226"/>
                </a:lnTo>
                <a:lnTo>
                  <a:pt x="438899" y="379514"/>
                </a:lnTo>
                <a:lnTo>
                  <a:pt x="485762" y="343001"/>
                </a:lnTo>
                <a:lnTo>
                  <a:pt x="536181" y="305803"/>
                </a:lnTo>
                <a:lnTo>
                  <a:pt x="590118" y="268097"/>
                </a:lnTo>
                <a:lnTo>
                  <a:pt x="647585" y="230009"/>
                </a:lnTo>
                <a:lnTo>
                  <a:pt x="708533" y="191693"/>
                </a:lnTo>
                <a:lnTo>
                  <a:pt x="772947" y="153301"/>
                </a:lnTo>
                <a:lnTo>
                  <a:pt x="828014" y="164795"/>
                </a:lnTo>
                <a:lnTo>
                  <a:pt x="880884" y="181952"/>
                </a:lnTo>
                <a:lnTo>
                  <a:pt x="931557" y="204800"/>
                </a:lnTo>
                <a:lnTo>
                  <a:pt x="980033" y="233311"/>
                </a:lnTo>
                <a:lnTo>
                  <a:pt x="951039" y="313283"/>
                </a:lnTo>
                <a:lnTo>
                  <a:pt x="940295" y="307149"/>
                </a:lnTo>
                <a:lnTo>
                  <a:pt x="893546" y="282384"/>
                </a:lnTo>
                <a:lnTo>
                  <a:pt x="843559" y="257543"/>
                </a:lnTo>
                <a:lnTo>
                  <a:pt x="834466" y="253682"/>
                </a:lnTo>
                <a:lnTo>
                  <a:pt x="819988" y="250431"/>
                </a:lnTo>
                <a:lnTo>
                  <a:pt x="805167" y="250075"/>
                </a:lnTo>
                <a:lnTo>
                  <a:pt x="790562" y="252603"/>
                </a:lnTo>
                <a:lnTo>
                  <a:pt x="753465" y="276098"/>
                </a:lnTo>
                <a:lnTo>
                  <a:pt x="735685" y="316242"/>
                </a:lnTo>
                <a:lnTo>
                  <a:pt x="735317" y="331063"/>
                </a:lnTo>
                <a:lnTo>
                  <a:pt x="737857" y="345668"/>
                </a:lnTo>
                <a:lnTo>
                  <a:pt x="761352" y="382765"/>
                </a:lnTo>
                <a:lnTo>
                  <a:pt x="829779" y="419239"/>
                </a:lnTo>
                <a:lnTo>
                  <a:pt x="877392" y="444652"/>
                </a:lnTo>
                <a:lnTo>
                  <a:pt x="921245" y="470115"/>
                </a:lnTo>
                <a:lnTo>
                  <a:pt x="961771" y="496036"/>
                </a:lnTo>
                <a:lnTo>
                  <a:pt x="999464" y="522833"/>
                </a:lnTo>
                <a:lnTo>
                  <a:pt x="1034757" y="550913"/>
                </a:lnTo>
                <a:lnTo>
                  <a:pt x="1068133" y="580682"/>
                </a:lnTo>
                <a:lnTo>
                  <a:pt x="1100048" y="612559"/>
                </a:lnTo>
                <a:lnTo>
                  <a:pt x="1130960" y="646950"/>
                </a:lnTo>
                <a:lnTo>
                  <a:pt x="1161338" y="684276"/>
                </a:lnTo>
                <a:lnTo>
                  <a:pt x="1191641" y="724941"/>
                </a:lnTo>
                <a:lnTo>
                  <a:pt x="1222324" y="769353"/>
                </a:lnTo>
                <a:lnTo>
                  <a:pt x="1257604" y="823912"/>
                </a:lnTo>
                <a:lnTo>
                  <a:pt x="1262126" y="829233"/>
                </a:lnTo>
                <a:lnTo>
                  <a:pt x="1296733" y="850125"/>
                </a:lnTo>
                <a:lnTo>
                  <a:pt x="1323467" y="852855"/>
                </a:lnTo>
                <a:lnTo>
                  <a:pt x="1336713" y="850633"/>
                </a:lnTo>
                <a:lnTo>
                  <a:pt x="1371409" y="830580"/>
                </a:lnTo>
                <a:lnTo>
                  <a:pt x="1390916" y="795680"/>
                </a:lnTo>
                <a:lnTo>
                  <a:pt x="1392961" y="782294"/>
                </a:lnTo>
                <a:lnTo>
                  <a:pt x="1392605" y="768858"/>
                </a:lnTo>
                <a:lnTo>
                  <a:pt x="1351026" y="690422"/>
                </a:lnTo>
                <a:lnTo>
                  <a:pt x="1321079" y="646798"/>
                </a:lnTo>
                <a:lnTo>
                  <a:pt x="1313789" y="636854"/>
                </a:lnTo>
                <a:lnTo>
                  <a:pt x="1390281" y="598766"/>
                </a:lnTo>
                <a:lnTo>
                  <a:pt x="1420825" y="637133"/>
                </a:lnTo>
                <a:lnTo>
                  <a:pt x="1447825" y="677481"/>
                </a:lnTo>
                <a:lnTo>
                  <a:pt x="1471282" y="719785"/>
                </a:lnTo>
                <a:lnTo>
                  <a:pt x="1491208" y="764044"/>
                </a:lnTo>
                <a:lnTo>
                  <a:pt x="1507578" y="810272"/>
                </a:lnTo>
                <a:lnTo>
                  <a:pt x="1507578" y="502094"/>
                </a:lnTo>
                <a:lnTo>
                  <a:pt x="1459357" y="448373"/>
                </a:lnTo>
                <a:lnTo>
                  <a:pt x="1414843" y="429463"/>
                </a:lnTo>
                <a:lnTo>
                  <a:pt x="1406728" y="429260"/>
                </a:lnTo>
                <a:lnTo>
                  <a:pt x="1390434" y="431520"/>
                </a:lnTo>
                <a:lnTo>
                  <a:pt x="1382687" y="433920"/>
                </a:lnTo>
                <a:lnTo>
                  <a:pt x="1216279" y="516763"/>
                </a:lnTo>
                <a:lnTo>
                  <a:pt x="1200213" y="499503"/>
                </a:lnTo>
                <a:lnTo>
                  <a:pt x="1168285" y="468210"/>
                </a:lnTo>
                <a:lnTo>
                  <a:pt x="1135100" y="438607"/>
                </a:lnTo>
                <a:lnTo>
                  <a:pt x="1100366" y="410451"/>
                </a:lnTo>
                <a:lnTo>
                  <a:pt x="1081430" y="396494"/>
                </a:lnTo>
                <a:lnTo>
                  <a:pt x="1144790" y="221716"/>
                </a:lnTo>
                <a:lnTo>
                  <a:pt x="1146289" y="213715"/>
                </a:lnTo>
                <a:lnTo>
                  <a:pt x="1146670" y="197231"/>
                </a:lnTo>
                <a:lnTo>
                  <a:pt x="1145527" y="189179"/>
                </a:lnTo>
                <a:lnTo>
                  <a:pt x="1127315" y="152806"/>
                </a:lnTo>
                <a:lnTo>
                  <a:pt x="1075893" y="114261"/>
                </a:lnTo>
                <a:lnTo>
                  <a:pt x="1035342" y="89065"/>
                </a:lnTo>
                <a:lnTo>
                  <a:pt x="993152" y="66713"/>
                </a:lnTo>
                <a:lnTo>
                  <a:pt x="949337" y="47205"/>
                </a:lnTo>
                <a:lnTo>
                  <a:pt x="904290" y="30708"/>
                </a:lnTo>
                <a:lnTo>
                  <a:pt x="858443" y="17386"/>
                </a:lnTo>
                <a:lnTo>
                  <a:pt x="811796" y="7239"/>
                </a:lnTo>
                <a:lnTo>
                  <a:pt x="764336" y="266"/>
                </a:lnTo>
                <a:lnTo>
                  <a:pt x="752602" y="0"/>
                </a:lnTo>
                <a:lnTo>
                  <a:pt x="741235" y="1498"/>
                </a:lnTo>
                <a:lnTo>
                  <a:pt x="664375" y="42062"/>
                </a:lnTo>
                <a:lnTo>
                  <a:pt x="610577" y="74853"/>
                </a:lnTo>
                <a:lnTo>
                  <a:pt x="558393" y="108115"/>
                </a:lnTo>
                <a:lnTo>
                  <a:pt x="507898" y="141719"/>
                </a:lnTo>
                <a:lnTo>
                  <a:pt x="459232" y="175602"/>
                </a:lnTo>
                <a:lnTo>
                  <a:pt x="412483" y="209651"/>
                </a:lnTo>
                <a:lnTo>
                  <a:pt x="367766" y="243776"/>
                </a:lnTo>
                <a:lnTo>
                  <a:pt x="325183" y="277876"/>
                </a:lnTo>
                <a:lnTo>
                  <a:pt x="284835" y="311861"/>
                </a:lnTo>
                <a:lnTo>
                  <a:pt x="246849" y="345643"/>
                </a:lnTo>
                <a:lnTo>
                  <a:pt x="211315" y="379107"/>
                </a:lnTo>
                <a:lnTo>
                  <a:pt x="178358" y="412178"/>
                </a:lnTo>
                <a:lnTo>
                  <a:pt x="148069" y="444741"/>
                </a:lnTo>
                <a:lnTo>
                  <a:pt x="120561" y="476719"/>
                </a:lnTo>
                <a:lnTo>
                  <a:pt x="95935" y="508012"/>
                </a:lnTo>
                <a:lnTo>
                  <a:pt x="55791" y="568134"/>
                </a:lnTo>
                <a:lnTo>
                  <a:pt x="28473" y="624370"/>
                </a:lnTo>
                <a:lnTo>
                  <a:pt x="14465" y="677710"/>
                </a:lnTo>
                <a:lnTo>
                  <a:pt x="5613" y="727405"/>
                </a:lnTo>
                <a:lnTo>
                  <a:pt x="571" y="778129"/>
                </a:lnTo>
                <a:lnTo>
                  <a:pt x="0" y="828802"/>
                </a:lnTo>
                <a:lnTo>
                  <a:pt x="4495" y="878370"/>
                </a:lnTo>
                <a:lnTo>
                  <a:pt x="14693" y="925741"/>
                </a:lnTo>
                <a:lnTo>
                  <a:pt x="31229" y="969848"/>
                </a:lnTo>
                <a:lnTo>
                  <a:pt x="54724" y="1009611"/>
                </a:lnTo>
                <a:lnTo>
                  <a:pt x="85788" y="1043965"/>
                </a:lnTo>
                <a:lnTo>
                  <a:pt x="134289" y="1067155"/>
                </a:lnTo>
                <a:lnTo>
                  <a:pt x="189458" y="1068705"/>
                </a:lnTo>
                <a:lnTo>
                  <a:pt x="274650" y="1051890"/>
                </a:lnTo>
                <a:lnTo>
                  <a:pt x="321551" y="1037564"/>
                </a:lnTo>
                <a:lnTo>
                  <a:pt x="366242" y="1017384"/>
                </a:lnTo>
                <a:lnTo>
                  <a:pt x="381927" y="1008430"/>
                </a:lnTo>
                <a:lnTo>
                  <a:pt x="384403" y="1011504"/>
                </a:lnTo>
                <a:lnTo>
                  <a:pt x="417245" y="1049629"/>
                </a:lnTo>
                <a:lnTo>
                  <a:pt x="451459" y="1086624"/>
                </a:lnTo>
                <a:lnTo>
                  <a:pt x="487057" y="1122464"/>
                </a:lnTo>
                <a:lnTo>
                  <a:pt x="524027" y="1157160"/>
                </a:lnTo>
                <a:lnTo>
                  <a:pt x="562711" y="1189951"/>
                </a:lnTo>
                <a:lnTo>
                  <a:pt x="602386" y="1221232"/>
                </a:lnTo>
                <a:lnTo>
                  <a:pt x="643026" y="1251026"/>
                </a:lnTo>
                <a:lnTo>
                  <a:pt x="684657" y="1279321"/>
                </a:lnTo>
                <a:lnTo>
                  <a:pt x="689444" y="1282344"/>
                </a:lnTo>
                <a:lnTo>
                  <a:pt x="675373" y="1326654"/>
                </a:lnTo>
                <a:lnTo>
                  <a:pt x="664654" y="1376705"/>
                </a:lnTo>
                <a:lnTo>
                  <a:pt x="658571" y="1427962"/>
                </a:lnTo>
                <a:lnTo>
                  <a:pt x="657885" y="1477581"/>
                </a:lnTo>
                <a:lnTo>
                  <a:pt x="663359" y="1522704"/>
                </a:lnTo>
                <a:lnTo>
                  <a:pt x="675767" y="1560487"/>
                </a:lnTo>
                <a:lnTo>
                  <a:pt x="734644" y="1616087"/>
                </a:lnTo>
                <a:lnTo>
                  <a:pt x="777900" y="1635963"/>
                </a:lnTo>
                <a:lnTo>
                  <a:pt x="824636" y="1648421"/>
                </a:lnTo>
                <a:lnTo>
                  <a:pt x="873848" y="1654225"/>
                </a:lnTo>
                <a:lnTo>
                  <a:pt x="924521" y="1654098"/>
                </a:lnTo>
                <a:lnTo>
                  <a:pt x="975652" y="1648752"/>
                </a:lnTo>
                <a:lnTo>
                  <a:pt x="1026248" y="1638935"/>
                </a:lnTo>
                <a:lnTo>
                  <a:pt x="1075296" y="1625371"/>
                </a:lnTo>
                <a:lnTo>
                  <a:pt x="1121791" y="1608785"/>
                </a:lnTo>
                <a:lnTo>
                  <a:pt x="1181125" y="1573136"/>
                </a:lnTo>
                <a:lnTo>
                  <a:pt x="1236865" y="1526603"/>
                </a:lnTo>
                <a:lnTo>
                  <a:pt x="1265326" y="1498574"/>
                </a:lnTo>
                <a:lnTo>
                  <a:pt x="1294091" y="1467548"/>
                </a:lnTo>
                <a:lnTo>
                  <a:pt x="1323060" y="1433639"/>
                </a:lnTo>
                <a:lnTo>
                  <a:pt x="1352143" y="1396949"/>
                </a:lnTo>
                <a:lnTo>
                  <a:pt x="1381277" y="1357604"/>
                </a:lnTo>
                <a:lnTo>
                  <a:pt x="1410373" y="1315732"/>
                </a:lnTo>
                <a:lnTo>
                  <a:pt x="1439341" y="1271435"/>
                </a:lnTo>
                <a:lnTo>
                  <a:pt x="1468120" y="1224851"/>
                </a:lnTo>
                <a:lnTo>
                  <a:pt x="1496606" y="1176083"/>
                </a:lnTo>
                <a:lnTo>
                  <a:pt x="1524711" y="1125245"/>
                </a:lnTo>
                <a:lnTo>
                  <a:pt x="1552384" y="1072464"/>
                </a:lnTo>
                <a:lnTo>
                  <a:pt x="1579511" y="1017866"/>
                </a:lnTo>
                <a:lnTo>
                  <a:pt x="1606029" y="961555"/>
                </a:lnTo>
                <a:lnTo>
                  <a:pt x="1631848" y="903668"/>
                </a:lnTo>
                <a:lnTo>
                  <a:pt x="1656892" y="844296"/>
                </a:lnTo>
                <a:lnTo>
                  <a:pt x="1660575" y="832980"/>
                </a:lnTo>
                <a:lnTo>
                  <a:pt x="1662391" y="82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 txBox="1"/>
          <p:nvPr/>
        </p:nvSpPr>
        <p:spPr>
          <a:xfrm>
            <a:off x="699097" y="422598"/>
            <a:ext cx="12753975" cy="429641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323340">
              <a:lnSpc>
                <a:spcPct val="100000"/>
              </a:lnSpc>
              <a:spcBef>
                <a:spcPts val="130"/>
              </a:spcBef>
            </a:pPr>
            <a:r>
              <a:rPr dirty="0" sz="3600" b="1">
                <a:latin typeface="Trebuchet MS"/>
                <a:cs typeface="Trebuchet MS"/>
              </a:rPr>
              <a:t>OS</a:t>
            </a:r>
            <a:r>
              <a:rPr dirty="0" sz="3600" spc="105" b="1">
                <a:latin typeface="Trebuchet MS"/>
                <a:cs typeface="Trebuchet MS"/>
              </a:rPr>
              <a:t> </a:t>
            </a:r>
            <a:r>
              <a:rPr dirty="0" sz="3600" spc="-385" b="1">
                <a:latin typeface="Trebuchet MS"/>
                <a:cs typeface="Trebuchet MS"/>
              </a:rPr>
              <a:t>PERIGOS</a:t>
            </a:r>
            <a:r>
              <a:rPr dirty="0" sz="3600" spc="165" b="1">
                <a:latin typeface="Trebuchet MS"/>
                <a:cs typeface="Trebuchet MS"/>
              </a:rPr>
              <a:t> </a:t>
            </a:r>
            <a:r>
              <a:rPr dirty="0" sz="3600" spc="-320" b="1">
                <a:latin typeface="Trebuchet MS"/>
                <a:cs typeface="Trebuchet MS"/>
              </a:rPr>
              <a:t>ESCONDIDOS</a:t>
            </a:r>
            <a:r>
              <a:rPr dirty="0" sz="3600" spc="165" b="1">
                <a:latin typeface="Trebuchet MS"/>
                <a:cs typeface="Trebuchet MS"/>
              </a:rPr>
              <a:t> </a:t>
            </a:r>
            <a:r>
              <a:rPr dirty="0" sz="3600" spc="-470" b="1">
                <a:latin typeface="Trebuchet MS"/>
                <a:cs typeface="Trebuchet MS"/>
              </a:rPr>
              <a:t>NAS</a:t>
            </a:r>
            <a:r>
              <a:rPr dirty="0" sz="3600" spc="195" b="1">
                <a:latin typeface="Trebuchet MS"/>
                <a:cs typeface="Trebuchet MS"/>
              </a:rPr>
              <a:t> </a:t>
            </a:r>
            <a:r>
              <a:rPr dirty="0" sz="3600" spc="-459" b="1">
                <a:latin typeface="Trebuchet MS"/>
                <a:cs typeface="Trebuchet MS"/>
              </a:rPr>
              <a:t>REDES</a:t>
            </a:r>
            <a:r>
              <a:rPr dirty="0" sz="3600" spc="190" b="1">
                <a:latin typeface="Trebuchet MS"/>
                <a:cs typeface="Trebuchet MS"/>
              </a:rPr>
              <a:t> </a:t>
            </a:r>
            <a:r>
              <a:rPr dirty="0" sz="3600" spc="-300" b="1">
                <a:latin typeface="Trebuchet MS"/>
                <a:cs typeface="Trebuchet MS"/>
              </a:rPr>
              <a:t>SOCIAIS</a:t>
            </a:r>
            <a:endParaRPr sz="3600">
              <a:latin typeface="Trebuchet MS"/>
              <a:cs typeface="Trebuchet MS"/>
            </a:endParaRPr>
          </a:p>
          <a:p>
            <a:pPr marL="12700" marR="5080">
              <a:lnSpc>
                <a:spcPct val="210100"/>
              </a:lnSpc>
              <a:spcBef>
                <a:spcPts val="405"/>
              </a:spcBef>
              <a:tabLst>
                <a:tab pos="596900" algn="l"/>
                <a:tab pos="1690370" algn="l"/>
                <a:tab pos="3068320" algn="l"/>
                <a:tab pos="4229735" algn="l"/>
                <a:tab pos="5335905" algn="l"/>
                <a:tab pos="6005830" algn="l"/>
                <a:tab pos="7885430" algn="l"/>
                <a:tab pos="8483600" algn="l"/>
                <a:tab pos="10057130" algn="l"/>
                <a:tab pos="10453370" algn="l"/>
              </a:tabLst>
            </a:pPr>
            <a:r>
              <a:rPr dirty="0" sz="3600" spc="-575" b="1">
                <a:latin typeface="Trebuchet MS"/>
                <a:cs typeface="Trebuchet MS"/>
              </a:rPr>
              <a:t>As</a:t>
            </a:r>
            <a:r>
              <a:rPr dirty="0" sz="3600" b="1">
                <a:latin typeface="Trebuchet MS"/>
                <a:cs typeface="Trebuchet MS"/>
              </a:rPr>
              <a:t>	</a:t>
            </a:r>
            <a:r>
              <a:rPr dirty="0" sz="3600" spc="-545" b="1">
                <a:latin typeface="Trebuchet MS"/>
                <a:cs typeface="Trebuchet MS"/>
              </a:rPr>
              <a:t>redes</a:t>
            </a:r>
            <a:r>
              <a:rPr dirty="0" sz="3600" b="1">
                <a:latin typeface="Trebuchet MS"/>
                <a:cs typeface="Trebuchet MS"/>
              </a:rPr>
              <a:t>	</a:t>
            </a:r>
            <a:r>
              <a:rPr dirty="0" sz="3600" spc="-315" b="1">
                <a:latin typeface="Trebuchet MS"/>
                <a:cs typeface="Trebuchet MS"/>
              </a:rPr>
              <a:t>sociais</a:t>
            </a:r>
            <a:r>
              <a:rPr dirty="0" sz="3600" b="1">
                <a:latin typeface="Trebuchet MS"/>
                <a:cs typeface="Trebuchet MS"/>
              </a:rPr>
              <a:t>	</a:t>
            </a:r>
            <a:r>
              <a:rPr dirty="0" sz="3600" spc="-630" b="1">
                <a:latin typeface="Trebuchet MS"/>
                <a:cs typeface="Trebuchet MS"/>
              </a:rPr>
              <a:t>fazem</a:t>
            </a:r>
            <a:r>
              <a:rPr dirty="0" sz="3600" b="1">
                <a:latin typeface="Trebuchet MS"/>
                <a:cs typeface="Trebuchet MS"/>
              </a:rPr>
              <a:t>	</a:t>
            </a:r>
            <a:r>
              <a:rPr dirty="0" sz="3600" spc="-459" b="1">
                <a:latin typeface="Trebuchet MS"/>
                <a:cs typeface="Trebuchet MS"/>
              </a:rPr>
              <a:t>parte</a:t>
            </a:r>
            <a:r>
              <a:rPr dirty="0" sz="3600" b="1">
                <a:latin typeface="Trebuchet MS"/>
                <a:cs typeface="Trebuchet MS"/>
              </a:rPr>
              <a:t>	</a:t>
            </a:r>
            <a:r>
              <a:rPr dirty="0" sz="3600" spc="-390" b="1">
                <a:latin typeface="Trebuchet MS"/>
                <a:cs typeface="Trebuchet MS"/>
              </a:rPr>
              <a:t>do</a:t>
            </a:r>
            <a:r>
              <a:rPr dirty="0" sz="3600" b="1">
                <a:latin typeface="Trebuchet MS"/>
                <a:cs typeface="Trebuchet MS"/>
              </a:rPr>
              <a:t>	</a:t>
            </a:r>
            <a:r>
              <a:rPr dirty="0" sz="3600" spc="-320" b="1">
                <a:latin typeface="Trebuchet MS"/>
                <a:cs typeface="Trebuchet MS"/>
              </a:rPr>
              <a:t>cotidiano</a:t>
            </a:r>
            <a:r>
              <a:rPr dirty="0" sz="3600" b="1">
                <a:latin typeface="Trebuchet MS"/>
                <a:cs typeface="Trebuchet MS"/>
              </a:rPr>
              <a:t>	</a:t>
            </a:r>
            <a:r>
              <a:rPr dirty="0" sz="3600" spc="-680" b="1">
                <a:latin typeface="Trebuchet MS"/>
                <a:cs typeface="Trebuchet MS"/>
              </a:rPr>
              <a:t>de</a:t>
            </a:r>
            <a:r>
              <a:rPr dirty="0" sz="3600" b="1">
                <a:latin typeface="Trebuchet MS"/>
                <a:cs typeface="Trebuchet MS"/>
              </a:rPr>
              <a:t>	</a:t>
            </a:r>
            <a:r>
              <a:rPr dirty="0" sz="3600" spc="-430" b="1">
                <a:latin typeface="Trebuchet MS"/>
                <a:cs typeface="Trebuchet MS"/>
              </a:rPr>
              <a:t>crianças</a:t>
            </a:r>
            <a:r>
              <a:rPr dirty="0" sz="3600" b="1">
                <a:latin typeface="Trebuchet MS"/>
                <a:cs typeface="Trebuchet MS"/>
              </a:rPr>
              <a:t>	</a:t>
            </a:r>
            <a:r>
              <a:rPr dirty="0" sz="3600" spc="-860" b="1">
                <a:latin typeface="Trebuchet MS"/>
                <a:cs typeface="Trebuchet MS"/>
              </a:rPr>
              <a:t>e</a:t>
            </a:r>
            <a:r>
              <a:rPr dirty="0" sz="3600" b="1">
                <a:latin typeface="Trebuchet MS"/>
                <a:cs typeface="Trebuchet MS"/>
              </a:rPr>
              <a:t>	</a:t>
            </a:r>
            <a:r>
              <a:rPr dirty="0" sz="3600" spc="-415" b="1">
                <a:latin typeface="Trebuchet MS"/>
                <a:cs typeface="Trebuchet MS"/>
              </a:rPr>
              <a:t>adolescentes, </a:t>
            </a:r>
            <a:r>
              <a:rPr dirty="0" sz="3600" spc="-670" b="1">
                <a:latin typeface="Trebuchet MS"/>
                <a:cs typeface="Trebuchet MS"/>
              </a:rPr>
              <a:t>mas</a:t>
            </a:r>
            <a:r>
              <a:rPr dirty="0" sz="3600" spc="245" b="1">
                <a:latin typeface="Trebuchet MS"/>
                <a:cs typeface="Trebuchet MS"/>
              </a:rPr>
              <a:t> </a:t>
            </a:r>
            <a:r>
              <a:rPr dirty="0" sz="3600" spc="-480" b="1">
                <a:latin typeface="Trebuchet MS"/>
                <a:cs typeface="Trebuchet MS"/>
              </a:rPr>
              <a:t>você</a:t>
            </a:r>
            <a:r>
              <a:rPr dirty="0" sz="3600" spc="204" b="1">
                <a:latin typeface="Trebuchet MS"/>
                <a:cs typeface="Trebuchet MS"/>
              </a:rPr>
              <a:t> </a:t>
            </a:r>
            <a:r>
              <a:rPr dirty="0" sz="3600" spc="-560" b="1">
                <a:latin typeface="Trebuchet MS"/>
                <a:cs typeface="Trebuchet MS"/>
              </a:rPr>
              <a:t>sabe</a:t>
            </a:r>
            <a:r>
              <a:rPr dirty="0" sz="3600" spc="245" b="1">
                <a:latin typeface="Trebuchet MS"/>
                <a:cs typeface="Trebuchet MS"/>
              </a:rPr>
              <a:t> </a:t>
            </a:r>
            <a:r>
              <a:rPr dirty="0" sz="3600" spc="-490" b="1">
                <a:latin typeface="Trebuchet MS"/>
                <a:cs typeface="Trebuchet MS"/>
              </a:rPr>
              <a:t>até</a:t>
            </a:r>
            <a:r>
              <a:rPr dirty="0" sz="3600" spc="235" b="1">
                <a:latin typeface="Trebuchet MS"/>
                <a:cs typeface="Trebuchet MS"/>
              </a:rPr>
              <a:t> </a:t>
            </a:r>
            <a:r>
              <a:rPr dirty="0" sz="3600" spc="-540" b="1">
                <a:latin typeface="Trebuchet MS"/>
                <a:cs typeface="Trebuchet MS"/>
              </a:rPr>
              <a:t>que</a:t>
            </a:r>
            <a:r>
              <a:rPr dirty="0" sz="3600" spc="245" b="1">
                <a:latin typeface="Trebuchet MS"/>
                <a:cs typeface="Trebuchet MS"/>
              </a:rPr>
              <a:t> </a:t>
            </a:r>
            <a:r>
              <a:rPr dirty="0" sz="3600" spc="-285" b="1">
                <a:latin typeface="Trebuchet MS"/>
                <a:cs typeface="Trebuchet MS"/>
              </a:rPr>
              <a:t>ponto</a:t>
            </a:r>
            <a:r>
              <a:rPr dirty="0" sz="3600" spc="235" b="1">
                <a:latin typeface="Trebuchet MS"/>
                <a:cs typeface="Trebuchet MS"/>
              </a:rPr>
              <a:t> </a:t>
            </a:r>
            <a:r>
              <a:rPr dirty="0" sz="3600" b="1">
                <a:latin typeface="Trebuchet MS"/>
                <a:cs typeface="Trebuchet MS"/>
              </a:rPr>
              <a:t>o</a:t>
            </a:r>
            <a:r>
              <a:rPr dirty="0" sz="3600" spc="235" b="1">
                <a:latin typeface="Trebuchet MS"/>
                <a:cs typeface="Trebuchet MS"/>
              </a:rPr>
              <a:t> </a:t>
            </a:r>
            <a:r>
              <a:rPr dirty="0" sz="3600" spc="-325" b="1">
                <a:latin typeface="Trebuchet MS"/>
                <a:cs typeface="Trebuchet MS"/>
              </a:rPr>
              <a:t>uso</a:t>
            </a:r>
            <a:r>
              <a:rPr dirty="0" sz="3600" spc="240" b="1">
                <a:latin typeface="Trebuchet MS"/>
                <a:cs typeface="Trebuchet MS"/>
              </a:rPr>
              <a:t> </a:t>
            </a:r>
            <a:r>
              <a:rPr dirty="0" sz="3600" spc="-480" b="1">
                <a:latin typeface="Trebuchet MS"/>
                <a:cs typeface="Trebuchet MS"/>
              </a:rPr>
              <a:t>desses</a:t>
            </a:r>
            <a:r>
              <a:rPr dirty="0" sz="3600" spc="235" b="1">
                <a:latin typeface="Trebuchet MS"/>
                <a:cs typeface="Trebuchet MS"/>
              </a:rPr>
              <a:t> </a:t>
            </a:r>
            <a:r>
              <a:rPr dirty="0" sz="3600" spc="-409" b="1">
                <a:latin typeface="Trebuchet MS"/>
                <a:cs typeface="Trebuchet MS"/>
              </a:rPr>
              <a:t>instrumentos</a:t>
            </a:r>
            <a:r>
              <a:rPr dirty="0" sz="3600" spc="235" b="1">
                <a:latin typeface="Trebuchet MS"/>
                <a:cs typeface="Trebuchet MS"/>
              </a:rPr>
              <a:t> </a:t>
            </a:r>
            <a:r>
              <a:rPr dirty="0" sz="3600" spc="-345" b="1">
                <a:latin typeface="Trebuchet MS"/>
                <a:cs typeface="Trebuchet MS"/>
              </a:rPr>
              <a:t>são</a:t>
            </a:r>
            <a:r>
              <a:rPr dirty="0" sz="3600" spc="235" b="1">
                <a:latin typeface="Trebuchet MS"/>
                <a:cs typeface="Trebuchet MS"/>
              </a:rPr>
              <a:t> </a:t>
            </a:r>
            <a:r>
              <a:rPr dirty="0" sz="3600" spc="-400" b="1">
                <a:latin typeface="Trebuchet MS"/>
                <a:cs typeface="Trebuchet MS"/>
              </a:rPr>
              <a:t>saudáveis?</a:t>
            </a:r>
            <a:endParaRPr sz="3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215"/>
              </a:spcBef>
            </a:pPr>
            <a:endParaRPr sz="3600">
              <a:latin typeface="Trebuchet MS"/>
              <a:cs typeface="Trebuchet MS"/>
            </a:endParaRPr>
          </a:p>
          <a:p>
            <a:pPr marL="329565">
              <a:lnSpc>
                <a:spcPct val="100000"/>
              </a:lnSpc>
            </a:pPr>
            <a:r>
              <a:rPr dirty="0" sz="3600" spc="-440" b="1">
                <a:latin typeface="Trebuchet MS"/>
                <a:cs typeface="Trebuchet MS"/>
              </a:rPr>
              <a:t>Você</a:t>
            </a:r>
            <a:r>
              <a:rPr dirty="0" sz="3600" spc="250" b="1">
                <a:latin typeface="Trebuchet MS"/>
                <a:cs typeface="Trebuchet MS"/>
              </a:rPr>
              <a:t> </a:t>
            </a:r>
            <a:r>
              <a:rPr dirty="0" sz="3600" spc="-505" b="1">
                <a:latin typeface="Trebuchet MS"/>
                <a:cs typeface="Trebuchet MS"/>
              </a:rPr>
              <a:t>conhece</a:t>
            </a:r>
            <a:r>
              <a:rPr dirty="0" sz="3600" spc="254" b="1">
                <a:latin typeface="Trebuchet MS"/>
                <a:cs typeface="Trebuchet MS"/>
              </a:rPr>
              <a:t> </a:t>
            </a:r>
            <a:r>
              <a:rPr dirty="0" sz="3600" spc="-335" b="1">
                <a:latin typeface="Trebuchet MS"/>
                <a:cs typeface="Trebuchet MS"/>
              </a:rPr>
              <a:t>todas</a:t>
            </a:r>
            <a:r>
              <a:rPr dirty="0" sz="3600" spc="254" b="1">
                <a:latin typeface="Trebuchet MS"/>
                <a:cs typeface="Trebuchet MS"/>
              </a:rPr>
              <a:t> </a:t>
            </a:r>
            <a:r>
              <a:rPr dirty="0" sz="3600" spc="-475" b="1">
                <a:latin typeface="Trebuchet MS"/>
                <a:cs typeface="Trebuchet MS"/>
              </a:rPr>
              <a:t>as</a:t>
            </a:r>
            <a:r>
              <a:rPr dirty="0" sz="3600" spc="254" b="1">
                <a:latin typeface="Trebuchet MS"/>
                <a:cs typeface="Trebuchet MS"/>
              </a:rPr>
              <a:t> </a:t>
            </a:r>
            <a:r>
              <a:rPr dirty="0" sz="3600" spc="-365" b="1">
                <a:latin typeface="Trebuchet MS"/>
                <a:cs typeface="Trebuchet MS"/>
              </a:rPr>
              <a:t>pessoas,</a:t>
            </a:r>
            <a:r>
              <a:rPr dirty="0" sz="3600" spc="254" b="1">
                <a:latin typeface="Trebuchet MS"/>
                <a:cs typeface="Trebuchet MS"/>
              </a:rPr>
              <a:t> </a:t>
            </a:r>
            <a:r>
              <a:rPr dirty="0" sz="3600" spc="-540" b="1">
                <a:latin typeface="Trebuchet MS"/>
                <a:cs typeface="Trebuchet MS"/>
              </a:rPr>
              <a:t>que</a:t>
            </a:r>
            <a:r>
              <a:rPr dirty="0" sz="3600" spc="250" b="1">
                <a:latin typeface="Trebuchet MS"/>
                <a:cs typeface="Trebuchet MS"/>
              </a:rPr>
              <a:t> </a:t>
            </a:r>
            <a:r>
              <a:rPr dirty="0" sz="3600" spc="-370" b="1">
                <a:latin typeface="Trebuchet MS"/>
                <a:cs typeface="Trebuchet MS"/>
              </a:rPr>
              <a:t>estão</a:t>
            </a:r>
            <a:r>
              <a:rPr dirty="0" sz="3600" spc="254" b="1">
                <a:latin typeface="Trebuchet MS"/>
                <a:cs typeface="Trebuchet MS"/>
              </a:rPr>
              <a:t> </a:t>
            </a:r>
            <a:r>
              <a:rPr dirty="0" sz="3600" spc="-935" b="1">
                <a:latin typeface="Trebuchet MS"/>
                <a:cs typeface="Trebuchet MS"/>
              </a:rPr>
              <a:t>em</a:t>
            </a:r>
            <a:r>
              <a:rPr dirty="0" sz="3600" spc="254" b="1">
                <a:latin typeface="Trebuchet MS"/>
                <a:cs typeface="Trebuchet MS"/>
              </a:rPr>
              <a:t> </a:t>
            </a:r>
            <a:r>
              <a:rPr dirty="0" sz="3600" spc="-465" b="1">
                <a:latin typeface="Trebuchet MS"/>
                <a:cs typeface="Trebuchet MS"/>
              </a:rPr>
              <a:t>sua</a:t>
            </a:r>
            <a:r>
              <a:rPr dirty="0" sz="3600" spc="254" b="1">
                <a:latin typeface="Trebuchet MS"/>
                <a:cs typeface="Trebuchet MS"/>
              </a:rPr>
              <a:t> </a:t>
            </a:r>
            <a:r>
              <a:rPr dirty="0" sz="3600" spc="-605" b="1">
                <a:latin typeface="Trebuchet MS"/>
                <a:cs typeface="Trebuchet MS"/>
              </a:rPr>
              <a:t>Rede</a:t>
            </a:r>
            <a:r>
              <a:rPr dirty="0" sz="3600" spc="254" b="1">
                <a:latin typeface="Trebuchet MS"/>
                <a:cs typeface="Trebuchet MS"/>
              </a:rPr>
              <a:t> </a:t>
            </a:r>
            <a:r>
              <a:rPr dirty="0" sz="3600" spc="-300" b="1">
                <a:latin typeface="Trebuchet MS"/>
                <a:cs typeface="Trebuchet MS"/>
              </a:rPr>
              <a:t>Social</a:t>
            </a:r>
            <a:r>
              <a:rPr dirty="0" sz="3600" spc="254" b="1">
                <a:latin typeface="Trebuchet MS"/>
                <a:cs typeface="Trebuchet MS"/>
              </a:rPr>
              <a:t> </a:t>
            </a:r>
            <a:r>
              <a:rPr dirty="0" sz="3600" spc="60" b="1">
                <a:latin typeface="Trebuchet MS"/>
                <a:cs typeface="Trebuchet MS"/>
              </a:rPr>
              <a:t>?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5134" y="476455"/>
            <a:ext cx="1805458" cy="190940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2253" y="41077"/>
            <a:ext cx="489584" cy="426084"/>
          </a:xfrm>
          <a:custGeom>
            <a:avLst/>
            <a:gdLst/>
            <a:ahLst/>
            <a:cxnLst/>
            <a:rect l="l" t="t" r="r" b="b"/>
            <a:pathLst>
              <a:path w="489584" h="426084">
                <a:moveTo>
                  <a:pt x="465233" y="426016"/>
                </a:moveTo>
                <a:lnTo>
                  <a:pt x="453070" y="409315"/>
                </a:lnTo>
                <a:lnTo>
                  <a:pt x="440851" y="392811"/>
                </a:lnTo>
                <a:lnTo>
                  <a:pt x="428510" y="376535"/>
                </a:lnTo>
                <a:lnTo>
                  <a:pt x="415980" y="360520"/>
                </a:lnTo>
                <a:lnTo>
                  <a:pt x="438810" y="342224"/>
                </a:lnTo>
                <a:lnTo>
                  <a:pt x="451728" y="358563"/>
                </a:lnTo>
                <a:lnTo>
                  <a:pt x="464460" y="375177"/>
                </a:lnTo>
                <a:lnTo>
                  <a:pt x="476957" y="391999"/>
                </a:lnTo>
                <a:lnTo>
                  <a:pt x="489175" y="408965"/>
                </a:lnTo>
                <a:lnTo>
                  <a:pt x="465233" y="426016"/>
                </a:lnTo>
                <a:close/>
              </a:path>
              <a:path w="489584" h="426084">
                <a:moveTo>
                  <a:pt x="382085" y="319963"/>
                </a:moveTo>
                <a:lnTo>
                  <a:pt x="368465" y="304639"/>
                </a:lnTo>
                <a:lnTo>
                  <a:pt x="354622" y="289483"/>
                </a:lnTo>
                <a:lnTo>
                  <a:pt x="340604" y="274585"/>
                </a:lnTo>
                <a:lnTo>
                  <a:pt x="326459" y="260041"/>
                </a:lnTo>
                <a:lnTo>
                  <a:pt x="347365" y="239380"/>
                </a:lnTo>
                <a:lnTo>
                  <a:pt x="361843" y="254298"/>
                </a:lnTo>
                <a:lnTo>
                  <a:pt x="376163" y="269530"/>
                </a:lnTo>
                <a:lnTo>
                  <a:pt x="390311" y="285050"/>
                </a:lnTo>
                <a:lnTo>
                  <a:pt x="404270" y="300829"/>
                </a:lnTo>
                <a:lnTo>
                  <a:pt x="382085" y="319963"/>
                </a:lnTo>
                <a:close/>
              </a:path>
              <a:path w="489584" h="426084">
                <a:moveTo>
                  <a:pt x="288585" y="223573"/>
                </a:moveTo>
                <a:lnTo>
                  <a:pt x="273404" y="209728"/>
                </a:lnTo>
                <a:lnTo>
                  <a:pt x="257952" y="196135"/>
                </a:lnTo>
                <a:lnTo>
                  <a:pt x="242220" y="182865"/>
                </a:lnTo>
                <a:lnTo>
                  <a:pt x="226197" y="169985"/>
                </a:lnTo>
                <a:lnTo>
                  <a:pt x="244615" y="147292"/>
                </a:lnTo>
                <a:lnTo>
                  <a:pt x="260639" y="160494"/>
                </a:lnTo>
                <a:lnTo>
                  <a:pt x="276466" y="174041"/>
                </a:lnTo>
                <a:lnTo>
                  <a:pt x="291980" y="187829"/>
                </a:lnTo>
                <a:lnTo>
                  <a:pt x="307063" y="201756"/>
                </a:lnTo>
                <a:lnTo>
                  <a:pt x="288585" y="223573"/>
                </a:lnTo>
                <a:close/>
              </a:path>
              <a:path w="489584" h="426084">
                <a:moveTo>
                  <a:pt x="185105" y="137995"/>
                </a:moveTo>
                <a:lnTo>
                  <a:pt x="168516" y="125925"/>
                </a:lnTo>
                <a:lnTo>
                  <a:pt x="151727" y="114158"/>
                </a:lnTo>
                <a:lnTo>
                  <a:pt x="134798" y="102759"/>
                </a:lnTo>
                <a:lnTo>
                  <a:pt x="117789" y="91792"/>
                </a:lnTo>
                <a:lnTo>
                  <a:pt x="133377" y="66355"/>
                </a:lnTo>
                <a:lnTo>
                  <a:pt x="150784" y="77605"/>
                </a:lnTo>
                <a:lnTo>
                  <a:pt x="168069" y="89276"/>
                </a:lnTo>
                <a:lnTo>
                  <a:pt x="185297" y="101336"/>
                </a:lnTo>
                <a:lnTo>
                  <a:pt x="202536" y="113754"/>
                </a:lnTo>
                <a:lnTo>
                  <a:pt x="185105" y="137995"/>
                </a:lnTo>
                <a:close/>
              </a:path>
              <a:path w="489584" h="426084">
                <a:moveTo>
                  <a:pt x="72572" y="63900"/>
                </a:moveTo>
                <a:lnTo>
                  <a:pt x="54440" y="54156"/>
                </a:lnTo>
                <a:lnTo>
                  <a:pt x="36237" y="44597"/>
                </a:lnTo>
                <a:lnTo>
                  <a:pt x="18059" y="35393"/>
                </a:lnTo>
                <a:lnTo>
                  <a:pt x="0" y="26718"/>
                </a:lnTo>
                <a:lnTo>
                  <a:pt x="12857" y="0"/>
                </a:lnTo>
                <a:lnTo>
                  <a:pt x="31455" y="8833"/>
                </a:lnTo>
                <a:lnTo>
                  <a:pt x="50149" y="18265"/>
                </a:lnTo>
                <a:lnTo>
                  <a:pt x="68884" y="28300"/>
                </a:lnTo>
                <a:lnTo>
                  <a:pt x="87605" y="38942"/>
                </a:lnTo>
                <a:lnTo>
                  <a:pt x="72572" y="63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6283" y="9981"/>
            <a:ext cx="1910714" cy="1194435"/>
          </a:xfrm>
          <a:custGeom>
            <a:avLst/>
            <a:gdLst/>
            <a:ahLst/>
            <a:cxnLst/>
            <a:rect l="l" t="t" r="r" b="b"/>
            <a:pathLst>
              <a:path w="1910714" h="1194435">
                <a:moveTo>
                  <a:pt x="48196" y="10045"/>
                </a:moveTo>
                <a:lnTo>
                  <a:pt x="38150" y="6184"/>
                </a:lnTo>
                <a:lnTo>
                  <a:pt x="28016" y="2603"/>
                </a:lnTo>
                <a:lnTo>
                  <a:pt x="19989" y="0"/>
                </a:lnTo>
                <a:lnTo>
                  <a:pt x="6223" y="939"/>
                </a:lnTo>
                <a:lnTo>
                  <a:pt x="0" y="24485"/>
                </a:lnTo>
                <a:lnTo>
                  <a:pt x="9867" y="27559"/>
                </a:lnTo>
                <a:lnTo>
                  <a:pt x="21666" y="31521"/>
                </a:lnTo>
                <a:lnTo>
                  <a:pt x="37579" y="37338"/>
                </a:lnTo>
                <a:lnTo>
                  <a:pt x="48196" y="10045"/>
                </a:lnTo>
                <a:close/>
              </a:path>
              <a:path w="1910714" h="1194435">
                <a:moveTo>
                  <a:pt x="653326" y="561581"/>
                </a:moveTo>
                <a:lnTo>
                  <a:pt x="627824" y="519277"/>
                </a:lnTo>
                <a:lnTo>
                  <a:pt x="605447" y="483958"/>
                </a:lnTo>
                <a:lnTo>
                  <a:pt x="581012" y="500303"/>
                </a:lnTo>
                <a:lnTo>
                  <a:pt x="586524" y="508850"/>
                </a:lnTo>
                <a:lnTo>
                  <a:pt x="591997" y="517448"/>
                </a:lnTo>
                <a:lnTo>
                  <a:pt x="615619" y="556082"/>
                </a:lnTo>
                <a:lnTo>
                  <a:pt x="628116" y="577253"/>
                </a:lnTo>
                <a:lnTo>
                  <a:pt x="653326" y="561581"/>
                </a:lnTo>
                <a:close/>
              </a:path>
              <a:path w="1910714" h="1194435">
                <a:moveTo>
                  <a:pt x="734288" y="702284"/>
                </a:moveTo>
                <a:lnTo>
                  <a:pt x="688136" y="622046"/>
                </a:lnTo>
                <a:lnTo>
                  <a:pt x="662863" y="636689"/>
                </a:lnTo>
                <a:lnTo>
                  <a:pt x="708850" y="716800"/>
                </a:lnTo>
                <a:lnTo>
                  <a:pt x="734288" y="702284"/>
                </a:lnTo>
                <a:close/>
              </a:path>
              <a:path w="1910714" h="1194435">
                <a:moveTo>
                  <a:pt x="808469" y="825398"/>
                </a:moveTo>
                <a:lnTo>
                  <a:pt x="797953" y="808786"/>
                </a:lnTo>
                <a:lnTo>
                  <a:pt x="787044" y="791121"/>
                </a:lnTo>
                <a:lnTo>
                  <a:pt x="775601" y="772198"/>
                </a:lnTo>
                <a:lnTo>
                  <a:pt x="763511" y="751827"/>
                </a:lnTo>
                <a:lnTo>
                  <a:pt x="738251" y="766762"/>
                </a:lnTo>
                <a:lnTo>
                  <a:pt x="750392" y="787209"/>
                </a:lnTo>
                <a:lnTo>
                  <a:pt x="761961" y="806323"/>
                </a:lnTo>
                <a:lnTo>
                  <a:pt x="773049" y="824268"/>
                </a:lnTo>
                <a:lnTo>
                  <a:pt x="783704" y="841184"/>
                </a:lnTo>
                <a:lnTo>
                  <a:pt x="808469" y="825398"/>
                </a:lnTo>
                <a:close/>
              </a:path>
              <a:path w="1910714" h="1194435">
                <a:moveTo>
                  <a:pt x="891044" y="942352"/>
                </a:moveTo>
                <a:lnTo>
                  <a:pt x="878319" y="926388"/>
                </a:lnTo>
                <a:lnTo>
                  <a:pt x="865593" y="909701"/>
                </a:lnTo>
                <a:lnTo>
                  <a:pt x="852779" y="892187"/>
                </a:lnTo>
                <a:lnTo>
                  <a:pt x="839812" y="873760"/>
                </a:lnTo>
                <a:lnTo>
                  <a:pt x="815682" y="890092"/>
                </a:lnTo>
                <a:lnTo>
                  <a:pt x="828967" y="908685"/>
                </a:lnTo>
                <a:lnTo>
                  <a:pt x="842073" y="926477"/>
                </a:lnTo>
                <a:lnTo>
                  <a:pt x="855103" y="943533"/>
                </a:lnTo>
                <a:lnTo>
                  <a:pt x="868159" y="959916"/>
                </a:lnTo>
                <a:lnTo>
                  <a:pt x="891044" y="942352"/>
                </a:lnTo>
                <a:close/>
              </a:path>
              <a:path w="1910714" h="1194435">
                <a:moveTo>
                  <a:pt x="989876" y="1041603"/>
                </a:moveTo>
                <a:lnTo>
                  <a:pt x="973709" y="1027950"/>
                </a:lnTo>
                <a:lnTo>
                  <a:pt x="958011" y="1013777"/>
                </a:lnTo>
                <a:lnTo>
                  <a:pt x="942809" y="999083"/>
                </a:lnTo>
                <a:lnTo>
                  <a:pt x="928090" y="983869"/>
                </a:lnTo>
                <a:lnTo>
                  <a:pt x="906703" y="1003973"/>
                </a:lnTo>
                <a:lnTo>
                  <a:pt x="922108" y="1019898"/>
                </a:lnTo>
                <a:lnTo>
                  <a:pt x="938034" y="1035253"/>
                </a:lnTo>
                <a:lnTo>
                  <a:pt x="954481" y="1050061"/>
                </a:lnTo>
                <a:lnTo>
                  <a:pt x="971461" y="1064298"/>
                </a:lnTo>
                <a:lnTo>
                  <a:pt x="989876" y="1041603"/>
                </a:lnTo>
                <a:close/>
              </a:path>
              <a:path w="1910714" h="1194435">
                <a:moveTo>
                  <a:pt x="1108951" y="1114666"/>
                </a:moveTo>
                <a:lnTo>
                  <a:pt x="1089837" y="1105763"/>
                </a:lnTo>
                <a:lnTo>
                  <a:pt x="1071143" y="1096098"/>
                </a:lnTo>
                <a:lnTo>
                  <a:pt x="1052868" y="1085684"/>
                </a:lnTo>
                <a:lnTo>
                  <a:pt x="1034999" y="1074496"/>
                </a:lnTo>
                <a:lnTo>
                  <a:pt x="1018908" y="1099083"/>
                </a:lnTo>
                <a:lnTo>
                  <a:pt x="1037818" y="1110869"/>
                </a:lnTo>
                <a:lnTo>
                  <a:pt x="1057160" y="1121867"/>
                </a:lnTo>
                <a:lnTo>
                  <a:pt x="1076921" y="1132065"/>
                </a:lnTo>
                <a:lnTo>
                  <a:pt x="1097114" y="1141463"/>
                </a:lnTo>
                <a:lnTo>
                  <a:pt x="1108951" y="1114666"/>
                </a:lnTo>
                <a:close/>
              </a:path>
              <a:path w="1910714" h="1194435">
                <a:moveTo>
                  <a:pt x="1242758" y="1154277"/>
                </a:moveTo>
                <a:lnTo>
                  <a:pt x="1221968" y="1150416"/>
                </a:lnTo>
                <a:lnTo>
                  <a:pt x="1201356" y="1145832"/>
                </a:lnTo>
                <a:lnTo>
                  <a:pt x="1180922" y="1140523"/>
                </a:lnTo>
                <a:lnTo>
                  <a:pt x="1160653" y="1134478"/>
                </a:lnTo>
                <a:lnTo>
                  <a:pt x="1151699" y="1162405"/>
                </a:lnTo>
                <a:lnTo>
                  <a:pt x="1172972" y="1168704"/>
                </a:lnTo>
                <a:lnTo>
                  <a:pt x="1194422" y="1174267"/>
                </a:lnTo>
                <a:lnTo>
                  <a:pt x="1216037" y="1179118"/>
                </a:lnTo>
                <a:lnTo>
                  <a:pt x="1237843" y="1183246"/>
                </a:lnTo>
                <a:lnTo>
                  <a:pt x="1242758" y="1154277"/>
                </a:lnTo>
                <a:close/>
              </a:path>
              <a:path w="1910714" h="1194435">
                <a:moveTo>
                  <a:pt x="1383868" y="1191107"/>
                </a:moveTo>
                <a:lnTo>
                  <a:pt x="1383855" y="1190637"/>
                </a:lnTo>
                <a:lnTo>
                  <a:pt x="1383792" y="1188072"/>
                </a:lnTo>
                <a:lnTo>
                  <a:pt x="1383245" y="1164653"/>
                </a:lnTo>
                <a:lnTo>
                  <a:pt x="1361948" y="1164666"/>
                </a:lnTo>
                <a:lnTo>
                  <a:pt x="1340662" y="1164158"/>
                </a:lnTo>
                <a:lnTo>
                  <a:pt x="1319403" y="1163104"/>
                </a:lnTo>
                <a:lnTo>
                  <a:pt x="1298168" y="1161503"/>
                </a:lnTo>
                <a:lnTo>
                  <a:pt x="1295628" y="1191044"/>
                </a:lnTo>
                <a:lnTo>
                  <a:pt x="1317117" y="1192631"/>
                </a:lnTo>
                <a:lnTo>
                  <a:pt x="1339037" y="1193698"/>
                </a:lnTo>
                <a:lnTo>
                  <a:pt x="1344193" y="1193825"/>
                </a:lnTo>
                <a:lnTo>
                  <a:pt x="1383868" y="1191107"/>
                </a:lnTo>
                <a:close/>
              </a:path>
              <a:path w="1910714" h="1194435">
                <a:moveTo>
                  <a:pt x="1529626" y="1181163"/>
                </a:moveTo>
                <a:lnTo>
                  <a:pt x="1525930" y="1153591"/>
                </a:lnTo>
                <a:lnTo>
                  <a:pt x="1504759" y="1156271"/>
                </a:lnTo>
                <a:lnTo>
                  <a:pt x="1483855" y="1158570"/>
                </a:lnTo>
                <a:lnTo>
                  <a:pt x="1463281" y="1160487"/>
                </a:lnTo>
                <a:lnTo>
                  <a:pt x="1440624" y="1162202"/>
                </a:lnTo>
                <a:lnTo>
                  <a:pt x="1442326" y="1187119"/>
                </a:lnTo>
                <a:lnTo>
                  <a:pt x="1529626" y="1181163"/>
                </a:lnTo>
                <a:close/>
              </a:path>
              <a:path w="1910714" h="1194435">
                <a:moveTo>
                  <a:pt x="1672259" y="1157097"/>
                </a:moveTo>
                <a:lnTo>
                  <a:pt x="1665884" y="1128179"/>
                </a:lnTo>
                <a:lnTo>
                  <a:pt x="1644383" y="1132890"/>
                </a:lnTo>
                <a:lnTo>
                  <a:pt x="1623110" y="1137285"/>
                </a:lnTo>
                <a:lnTo>
                  <a:pt x="1602155" y="1141336"/>
                </a:lnTo>
                <a:lnTo>
                  <a:pt x="1581581" y="1145082"/>
                </a:lnTo>
                <a:lnTo>
                  <a:pt x="1586179" y="1171422"/>
                </a:lnTo>
                <a:lnTo>
                  <a:pt x="1586623" y="1173670"/>
                </a:lnTo>
                <a:lnTo>
                  <a:pt x="1607439" y="1169974"/>
                </a:lnTo>
                <a:lnTo>
                  <a:pt x="1628711" y="1165936"/>
                </a:lnTo>
                <a:lnTo>
                  <a:pt x="1672259" y="1157097"/>
                </a:lnTo>
                <a:close/>
              </a:path>
              <a:path w="1910714" h="1194435">
                <a:moveTo>
                  <a:pt x="1812798" y="1120927"/>
                </a:moveTo>
                <a:lnTo>
                  <a:pt x="1804517" y="1092136"/>
                </a:lnTo>
                <a:lnTo>
                  <a:pt x="1762455" y="1103871"/>
                </a:lnTo>
                <a:lnTo>
                  <a:pt x="1741741" y="1109370"/>
                </a:lnTo>
                <a:lnTo>
                  <a:pt x="1721332" y="1114552"/>
                </a:lnTo>
                <a:lnTo>
                  <a:pt x="1727593" y="1139469"/>
                </a:lnTo>
                <a:lnTo>
                  <a:pt x="1728571" y="1143279"/>
                </a:lnTo>
                <a:lnTo>
                  <a:pt x="1749145" y="1137996"/>
                </a:lnTo>
                <a:lnTo>
                  <a:pt x="1812798" y="1120927"/>
                </a:lnTo>
                <a:close/>
              </a:path>
              <a:path w="1910714" h="1194435">
                <a:moveTo>
                  <a:pt x="1910118" y="1090650"/>
                </a:moveTo>
                <a:lnTo>
                  <a:pt x="1901024" y="1062786"/>
                </a:lnTo>
                <a:lnTo>
                  <a:pt x="1859927" y="1075867"/>
                </a:lnTo>
                <a:lnTo>
                  <a:pt x="1868589" y="1103757"/>
                </a:lnTo>
                <a:lnTo>
                  <a:pt x="1910118" y="1090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146400"/>
            <a:ext cx="6200774" cy="614059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67116" y="423771"/>
            <a:ext cx="12152117" cy="260320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28774" y="760023"/>
            <a:ext cx="11000740" cy="26238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0350" algn="l"/>
                <a:tab pos="2914015" algn="l"/>
                <a:tab pos="3884295" algn="l"/>
                <a:tab pos="5245735" algn="l"/>
                <a:tab pos="6217285" algn="l"/>
                <a:tab pos="6553834" algn="l"/>
                <a:tab pos="7813040" algn="l"/>
                <a:tab pos="9192895" algn="l"/>
                <a:tab pos="9926955" algn="l"/>
              </a:tabLst>
            </a:pPr>
            <a:r>
              <a:rPr dirty="0" sz="3300" spc="-300"/>
              <a:t>Pedófilo</a:t>
            </a:r>
            <a:r>
              <a:rPr dirty="0" sz="3300"/>
              <a:t>	</a:t>
            </a:r>
            <a:r>
              <a:rPr dirty="0" sz="3300" spc="-415"/>
              <a:t>utilizam</a:t>
            </a:r>
            <a:r>
              <a:rPr dirty="0" sz="3300"/>
              <a:t>	</a:t>
            </a:r>
            <a:r>
              <a:rPr dirty="0" sz="3300" spc="-509"/>
              <a:t>redes</a:t>
            </a:r>
            <a:r>
              <a:rPr dirty="0" sz="3300"/>
              <a:t>	</a:t>
            </a:r>
            <a:r>
              <a:rPr dirty="0" sz="3300" spc="-290"/>
              <a:t>sociais,</a:t>
            </a:r>
            <a:r>
              <a:rPr dirty="0" sz="3300"/>
              <a:t>	</a:t>
            </a:r>
            <a:r>
              <a:rPr dirty="0" sz="3300" spc="-430"/>
              <a:t>chats</a:t>
            </a:r>
            <a:r>
              <a:rPr dirty="0" sz="3300"/>
              <a:t>	</a:t>
            </a:r>
            <a:r>
              <a:rPr dirty="0" sz="3300" spc="-810"/>
              <a:t>e</a:t>
            </a:r>
            <a:r>
              <a:rPr dirty="0" sz="3300"/>
              <a:t>	</a:t>
            </a:r>
            <a:r>
              <a:rPr dirty="0" sz="3300" spc="-10"/>
              <a:t>outros</a:t>
            </a:r>
            <a:r>
              <a:rPr dirty="0" sz="3300"/>
              <a:t>	</a:t>
            </a:r>
            <a:r>
              <a:rPr dirty="0" sz="3300" spc="-400"/>
              <a:t>espaços</a:t>
            </a:r>
            <a:r>
              <a:rPr dirty="0" sz="3300"/>
              <a:t>	</a:t>
            </a:r>
            <a:r>
              <a:rPr dirty="0" sz="3300" spc="-540"/>
              <a:t>que</a:t>
            </a:r>
            <a:r>
              <a:rPr dirty="0" sz="3300"/>
              <a:t>	</a:t>
            </a:r>
            <a:r>
              <a:rPr dirty="0" sz="3300" spc="-585"/>
              <a:t>tenham</a:t>
            </a:r>
            <a:endParaRPr sz="3300"/>
          </a:p>
          <a:p>
            <a:pPr marL="12700" marR="5080">
              <a:lnSpc>
                <a:spcPct val="208300"/>
              </a:lnSpc>
              <a:tabLst>
                <a:tab pos="2298700" algn="l"/>
                <a:tab pos="3369945" algn="l"/>
                <a:tab pos="4872990" algn="l"/>
                <a:tab pos="5305425" algn="l"/>
                <a:tab pos="7538720" algn="l"/>
                <a:tab pos="8738235" algn="l"/>
                <a:tab pos="9236075" algn="l"/>
              </a:tabLst>
            </a:pPr>
            <a:r>
              <a:rPr dirty="0" sz="3300" spc="-405"/>
              <a:t>popularidade</a:t>
            </a:r>
            <a:r>
              <a:rPr dirty="0" sz="3300"/>
              <a:t>	</a:t>
            </a:r>
            <a:r>
              <a:rPr dirty="0" sz="3300" spc="-495"/>
              <a:t>entre</a:t>
            </a:r>
            <a:r>
              <a:rPr dirty="0" sz="3300"/>
              <a:t>	</a:t>
            </a:r>
            <a:r>
              <a:rPr dirty="0" sz="3300" spc="-415"/>
              <a:t>crianças</a:t>
            </a:r>
            <a:r>
              <a:rPr dirty="0" sz="3300"/>
              <a:t>	</a:t>
            </a:r>
            <a:r>
              <a:rPr dirty="0" sz="3300" spc="-810"/>
              <a:t>e</a:t>
            </a:r>
            <a:r>
              <a:rPr dirty="0" sz="3300"/>
              <a:t>	</a:t>
            </a:r>
            <a:r>
              <a:rPr dirty="0" sz="3300" spc="-415"/>
              <a:t>adolescentes</a:t>
            </a:r>
            <a:r>
              <a:rPr dirty="0" sz="3300"/>
              <a:t>	</a:t>
            </a:r>
            <a:r>
              <a:rPr dirty="0" sz="3300" spc="-484"/>
              <a:t>para</a:t>
            </a:r>
            <a:r>
              <a:rPr dirty="0" sz="3300"/>
              <a:t>	</a:t>
            </a:r>
            <a:r>
              <a:rPr dirty="0" sz="3300" spc="-50"/>
              <a:t>o</a:t>
            </a:r>
            <a:r>
              <a:rPr dirty="0" sz="3300"/>
              <a:t>	</a:t>
            </a:r>
            <a:r>
              <a:rPr dirty="0" sz="3300" spc="-409"/>
              <a:t>aliciamento </a:t>
            </a:r>
            <a:r>
              <a:rPr dirty="0" sz="3300" spc="-355"/>
              <a:t>online.</a:t>
            </a:r>
            <a:endParaRPr sz="3300"/>
          </a:p>
        </p:txBody>
      </p:sp>
      <p:sp>
        <p:nvSpPr>
          <p:cNvPr id="8" name="object 8" descr=""/>
          <p:cNvSpPr txBox="1"/>
          <p:nvPr/>
        </p:nvSpPr>
        <p:spPr>
          <a:xfrm>
            <a:off x="6628774" y="3903273"/>
            <a:ext cx="11000740" cy="4719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430" b="1">
                <a:latin typeface="Trebuchet MS"/>
                <a:cs typeface="Trebuchet MS"/>
              </a:rPr>
              <a:t>Ações</a:t>
            </a:r>
            <a:r>
              <a:rPr dirty="0" sz="3300" spc="480" b="1">
                <a:latin typeface="Trebuchet MS"/>
                <a:cs typeface="Trebuchet MS"/>
              </a:rPr>
              <a:t> </a:t>
            </a:r>
            <a:r>
              <a:rPr dirty="0" sz="3300" spc="-500" b="1">
                <a:latin typeface="Trebuchet MS"/>
                <a:cs typeface="Trebuchet MS"/>
              </a:rPr>
              <a:t>deliberadamente</a:t>
            </a:r>
            <a:r>
              <a:rPr dirty="0" sz="3300" spc="484" b="1">
                <a:latin typeface="Trebuchet MS"/>
                <a:cs typeface="Trebuchet MS"/>
              </a:rPr>
              <a:t> </a:t>
            </a:r>
            <a:r>
              <a:rPr dirty="0" sz="3300" spc="-420" b="1">
                <a:latin typeface="Trebuchet MS"/>
                <a:cs typeface="Trebuchet MS"/>
              </a:rPr>
              <a:t>realizadas</a:t>
            </a:r>
            <a:r>
              <a:rPr dirty="0" sz="3300" spc="480" b="1">
                <a:latin typeface="Trebuchet MS"/>
                <a:cs typeface="Trebuchet MS"/>
              </a:rPr>
              <a:t> </a:t>
            </a:r>
            <a:r>
              <a:rPr dirty="0" sz="3300" spc="-530" b="1">
                <a:latin typeface="Trebuchet MS"/>
                <a:cs typeface="Trebuchet MS"/>
              </a:rPr>
              <a:t>com</a:t>
            </a:r>
            <a:r>
              <a:rPr dirty="0" sz="3300" spc="484" b="1">
                <a:latin typeface="Trebuchet MS"/>
                <a:cs typeface="Trebuchet MS"/>
              </a:rPr>
              <a:t> </a:t>
            </a:r>
            <a:r>
              <a:rPr dirty="0" sz="3300" b="1">
                <a:latin typeface="Trebuchet MS"/>
                <a:cs typeface="Trebuchet MS"/>
              </a:rPr>
              <a:t>o</a:t>
            </a:r>
            <a:r>
              <a:rPr dirty="0" sz="3300" spc="484" b="1">
                <a:latin typeface="Trebuchet MS"/>
                <a:cs typeface="Trebuchet MS"/>
              </a:rPr>
              <a:t> </a:t>
            </a:r>
            <a:r>
              <a:rPr dirty="0" sz="3300" spc="-340" b="1">
                <a:latin typeface="Trebuchet MS"/>
                <a:cs typeface="Trebuchet MS"/>
              </a:rPr>
              <a:t>objetivo</a:t>
            </a:r>
            <a:r>
              <a:rPr dirty="0" sz="3300" spc="480" b="1">
                <a:latin typeface="Trebuchet MS"/>
                <a:cs typeface="Trebuchet MS"/>
              </a:rPr>
              <a:t> </a:t>
            </a:r>
            <a:r>
              <a:rPr dirty="0" sz="3300" spc="-620" b="1">
                <a:latin typeface="Trebuchet MS"/>
                <a:cs typeface="Trebuchet MS"/>
              </a:rPr>
              <a:t>de</a:t>
            </a:r>
            <a:r>
              <a:rPr dirty="0" sz="3300" spc="484" b="1">
                <a:latin typeface="Trebuchet MS"/>
                <a:cs typeface="Trebuchet MS"/>
              </a:rPr>
              <a:t> </a:t>
            </a:r>
            <a:r>
              <a:rPr dirty="0" sz="3300" spc="-450" b="1">
                <a:latin typeface="Trebuchet MS"/>
                <a:cs typeface="Trebuchet MS"/>
              </a:rPr>
              <a:t>fazer</a:t>
            </a:r>
            <a:r>
              <a:rPr dirty="0" sz="3300" spc="480" b="1">
                <a:latin typeface="Trebuchet MS"/>
                <a:cs typeface="Trebuchet MS"/>
              </a:rPr>
              <a:t> </a:t>
            </a:r>
            <a:r>
              <a:rPr dirty="0" sz="3300" spc="-555" b="1">
                <a:latin typeface="Trebuchet MS"/>
                <a:cs typeface="Trebuchet MS"/>
              </a:rPr>
              <a:t>amizade</a:t>
            </a:r>
            <a:r>
              <a:rPr dirty="0" sz="3300" spc="484" b="1">
                <a:latin typeface="Trebuchet MS"/>
                <a:cs typeface="Trebuchet MS"/>
              </a:rPr>
              <a:t> </a:t>
            </a:r>
            <a:r>
              <a:rPr dirty="0" sz="3300" spc="-810" b="1">
                <a:latin typeface="Trebuchet MS"/>
                <a:cs typeface="Trebuchet MS"/>
              </a:rPr>
              <a:t>e</a:t>
            </a:r>
            <a:endParaRPr sz="3300">
              <a:latin typeface="Trebuchet MS"/>
              <a:cs typeface="Trebuchet MS"/>
            </a:endParaRPr>
          </a:p>
          <a:p>
            <a:pPr algn="just" marL="12700" marR="5080">
              <a:lnSpc>
                <a:spcPct val="208300"/>
              </a:lnSpc>
            </a:pPr>
            <a:r>
              <a:rPr dirty="0" sz="3300" spc="-465" b="1">
                <a:latin typeface="Trebuchet MS"/>
                <a:cs typeface="Trebuchet MS"/>
              </a:rPr>
              <a:t>estabelecer</a:t>
            </a:r>
            <a:r>
              <a:rPr dirty="0" sz="3300" spc="235" b="1">
                <a:latin typeface="Trebuchet MS"/>
                <a:cs typeface="Trebuchet MS"/>
              </a:rPr>
              <a:t> </a:t>
            </a:r>
            <a:r>
              <a:rPr dirty="0" sz="3300" spc="-675" b="1">
                <a:latin typeface="Trebuchet MS"/>
                <a:cs typeface="Trebuchet MS"/>
              </a:rPr>
              <a:t>uma</a:t>
            </a:r>
            <a:r>
              <a:rPr dirty="0" sz="3300" spc="235" b="1">
                <a:latin typeface="Trebuchet MS"/>
                <a:cs typeface="Trebuchet MS"/>
              </a:rPr>
              <a:t> </a:t>
            </a:r>
            <a:r>
              <a:rPr dirty="0" sz="3300" spc="-409" b="1">
                <a:latin typeface="Trebuchet MS"/>
                <a:cs typeface="Trebuchet MS"/>
              </a:rPr>
              <a:t>conexão</a:t>
            </a:r>
            <a:r>
              <a:rPr dirty="0" sz="3300" spc="235" b="1">
                <a:latin typeface="Trebuchet MS"/>
                <a:cs typeface="Trebuchet MS"/>
              </a:rPr>
              <a:t> </a:t>
            </a:r>
            <a:r>
              <a:rPr dirty="0" sz="3300" spc="-405" b="1">
                <a:latin typeface="Trebuchet MS"/>
                <a:cs typeface="Trebuchet MS"/>
              </a:rPr>
              <a:t>emocional</a:t>
            </a:r>
            <a:r>
              <a:rPr dirty="0" sz="3300" spc="235" b="1">
                <a:latin typeface="Trebuchet MS"/>
                <a:cs typeface="Trebuchet MS"/>
              </a:rPr>
              <a:t> </a:t>
            </a:r>
            <a:r>
              <a:rPr dirty="0" sz="3300" spc="-530" b="1">
                <a:latin typeface="Trebuchet MS"/>
                <a:cs typeface="Trebuchet MS"/>
              </a:rPr>
              <a:t>com</a:t>
            </a:r>
            <a:r>
              <a:rPr dirty="0" sz="3300" spc="235" b="1">
                <a:latin typeface="Trebuchet MS"/>
                <a:cs typeface="Trebuchet MS"/>
              </a:rPr>
              <a:t> </a:t>
            </a:r>
            <a:r>
              <a:rPr dirty="0" sz="3300" spc="-620" b="1">
                <a:latin typeface="Trebuchet MS"/>
                <a:cs typeface="Trebuchet MS"/>
              </a:rPr>
              <a:t>a</a:t>
            </a:r>
            <a:r>
              <a:rPr dirty="0" sz="3300" spc="235" b="1">
                <a:latin typeface="Trebuchet MS"/>
                <a:cs typeface="Trebuchet MS"/>
              </a:rPr>
              <a:t> </a:t>
            </a:r>
            <a:r>
              <a:rPr dirty="0" sz="3300" spc="-420" b="1">
                <a:latin typeface="Trebuchet MS"/>
                <a:cs typeface="Trebuchet MS"/>
              </a:rPr>
              <a:t>criança</a:t>
            </a:r>
            <a:r>
              <a:rPr dirty="0" sz="3300" spc="235" b="1">
                <a:latin typeface="Trebuchet MS"/>
                <a:cs typeface="Trebuchet MS"/>
              </a:rPr>
              <a:t> </a:t>
            </a:r>
            <a:r>
              <a:rPr dirty="0" sz="3300" spc="-620" b="1">
                <a:latin typeface="Trebuchet MS"/>
                <a:cs typeface="Trebuchet MS"/>
              </a:rPr>
              <a:t>a</a:t>
            </a:r>
            <a:r>
              <a:rPr dirty="0" sz="3300" spc="235" b="1">
                <a:latin typeface="Trebuchet MS"/>
                <a:cs typeface="Trebuchet MS"/>
              </a:rPr>
              <a:t> </a:t>
            </a:r>
            <a:r>
              <a:rPr dirty="0" sz="3300" spc="-484" b="1">
                <a:latin typeface="Trebuchet MS"/>
                <a:cs typeface="Trebuchet MS"/>
              </a:rPr>
              <a:t>fim</a:t>
            </a:r>
            <a:r>
              <a:rPr dirty="0" sz="3300" spc="235" b="1">
                <a:latin typeface="Trebuchet MS"/>
                <a:cs typeface="Trebuchet MS"/>
              </a:rPr>
              <a:t> </a:t>
            </a:r>
            <a:r>
              <a:rPr dirty="0" sz="3300" spc="-620" b="1">
                <a:latin typeface="Trebuchet MS"/>
                <a:cs typeface="Trebuchet MS"/>
              </a:rPr>
              <a:t>de</a:t>
            </a:r>
            <a:r>
              <a:rPr dirty="0" sz="3300" spc="235" b="1">
                <a:latin typeface="Trebuchet MS"/>
                <a:cs typeface="Trebuchet MS"/>
              </a:rPr>
              <a:t> </a:t>
            </a:r>
            <a:r>
              <a:rPr dirty="0" sz="3300" spc="-425" b="1">
                <a:latin typeface="Trebuchet MS"/>
                <a:cs typeface="Trebuchet MS"/>
              </a:rPr>
              <a:t>diminuir</a:t>
            </a:r>
            <a:r>
              <a:rPr dirty="0" sz="3300" spc="235" b="1">
                <a:latin typeface="Trebuchet MS"/>
                <a:cs typeface="Trebuchet MS"/>
              </a:rPr>
              <a:t> </a:t>
            </a:r>
            <a:r>
              <a:rPr dirty="0" sz="3300" spc="-620" b="1">
                <a:latin typeface="Trebuchet MS"/>
                <a:cs typeface="Trebuchet MS"/>
              </a:rPr>
              <a:t>a</a:t>
            </a:r>
            <a:r>
              <a:rPr dirty="0" sz="3300" spc="-350" b="1">
                <a:latin typeface="Trebuchet MS"/>
                <a:cs typeface="Trebuchet MS"/>
              </a:rPr>
              <a:t> </a:t>
            </a:r>
            <a:r>
              <a:rPr dirty="0" sz="3300" spc="-340" b="1">
                <a:latin typeface="Trebuchet MS"/>
                <a:cs typeface="Trebuchet MS"/>
              </a:rPr>
              <a:t>inibição</a:t>
            </a:r>
            <a:r>
              <a:rPr dirty="0" sz="3300" spc="315" b="1">
                <a:latin typeface="Trebuchet MS"/>
                <a:cs typeface="Trebuchet MS"/>
              </a:rPr>
              <a:t> </a:t>
            </a:r>
            <a:r>
              <a:rPr dirty="0" sz="3300" spc="-869" b="1">
                <a:latin typeface="Trebuchet MS"/>
                <a:cs typeface="Trebuchet MS"/>
              </a:rPr>
              <a:t>em</a:t>
            </a:r>
            <a:r>
              <a:rPr dirty="0" sz="3300" spc="315" b="1">
                <a:latin typeface="Trebuchet MS"/>
                <a:cs typeface="Trebuchet MS"/>
              </a:rPr>
              <a:t> </a:t>
            </a:r>
            <a:r>
              <a:rPr dirty="0" sz="3300" spc="-420" b="1">
                <a:latin typeface="Trebuchet MS"/>
                <a:cs typeface="Trebuchet MS"/>
              </a:rPr>
              <a:t>preparação</a:t>
            </a:r>
            <a:r>
              <a:rPr dirty="0" sz="3300" spc="315" b="1">
                <a:latin typeface="Trebuchet MS"/>
                <a:cs typeface="Trebuchet MS"/>
              </a:rPr>
              <a:t> </a:t>
            </a:r>
            <a:r>
              <a:rPr dirty="0" sz="3300" spc="-465" b="1">
                <a:latin typeface="Trebuchet MS"/>
                <a:cs typeface="Trebuchet MS"/>
              </a:rPr>
              <a:t>para</a:t>
            </a:r>
            <a:r>
              <a:rPr dirty="0" sz="3300" spc="315" b="1">
                <a:latin typeface="Trebuchet MS"/>
                <a:cs typeface="Trebuchet MS"/>
              </a:rPr>
              <a:t> </a:t>
            </a:r>
            <a:r>
              <a:rPr dirty="0" sz="3300" spc="-620" b="1">
                <a:latin typeface="Trebuchet MS"/>
                <a:cs typeface="Trebuchet MS"/>
              </a:rPr>
              <a:t>a</a:t>
            </a:r>
            <a:r>
              <a:rPr dirty="0" sz="3300" spc="315" b="1">
                <a:latin typeface="Trebuchet MS"/>
                <a:cs typeface="Trebuchet MS"/>
              </a:rPr>
              <a:t> </a:t>
            </a:r>
            <a:r>
              <a:rPr dirty="0" sz="3300" spc="-420" b="1">
                <a:latin typeface="Trebuchet MS"/>
                <a:cs typeface="Trebuchet MS"/>
              </a:rPr>
              <a:t>atividade</a:t>
            </a:r>
            <a:r>
              <a:rPr dirty="0" sz="3300" spc="315" b="1">
                <a:latin typeface="Trebuchet MS"/>
                <a:cs typeface="Trebuchet MS"/>
              </a:rPr>
              <a:t> </a:t>
            </a:r>
            <a:r>
              <a:rPr dirty="0" sz="3300" spc="-425" b="1">
                <a:latin typeface="Trebuchet MS"/>
                <a:cs typeface="Trebuchet MS"/>
              </a:rPr>
              <a:t>sexual.</a:t>
            </a:r>
            <a:r>
              <a:rPr dirty="0" sz="3300" spc="315" b="1">
                <a:latin typeface="Trebuchet MS"/>
                <a:cs typeface="Trebuchet MS"/>
              </a:rPr>
              <a:t> </a:t>
            </a:r>
            <a:r>
              <a:rPr dirty="0" sz="3300" spc="-415" b="1">
                <a:latin typeface="Trebuchet MS"/>
                <a:cs typeface="Trebuchet MS"/>
              </a:rPr>
              <a:t>Essa</a:t>
            </a:r>
            <a:r>
              <a:rPr dirty="0" sz="3300" spc="315" b="1">
                <a:latin typeface="Trebuchet MS"/>
                <a:cs typeface="Trebuchet MS"/>
              </a:rPr>
              <a:t> </a:t>
            </a:r>
            <a:r>
              <a:rPr dirty="0" sz="3300" spc="-760" b="1">
                <a:latin typeface="Trebuchet MS"/>
                <a:cs typeface="Trebuchet MS"/>
              </a:rPr>
              <a:t>é</a:t>
            </a:r>
            <a:r>
              <a:rPr dirty="0" sz="3300" spc="315" b="1">
                <a:latin typeface="Trebuchet MS"/>
                <a:cs typeface="Trebuchet MS"/>
              </a:rPr>
              <a:t> </a:t>
            </a:r>
            <a:r>
              <a:rPr dirty="0" sz="3300" spc="-620" b="1">
                <a:latin typeface="Trebuchet MS"/>
                <a:cs typeface="Trebuchet MS"/>
              </a:rPr>
              <a:t>a</a:t>
            </a:r>
            <a:r>
              <a:rPr dirty="0" sz="3300" spc="315" b="1">
                <a:latin typeface="Trebuchet MS"/>
                <a:cs typeface="Trebuchet MS"/>
              </a:rPr>
              <a:t> </a:t>
            </a:r>
            <a:r>
              <a:rPr dirty="0" sz="3300" spc="-360" b="1">
                <a:latin typeface="Trebuchet MS"/>
                <a:cs typeface="Trebuchet MS"/>
              </a:rPr>
              <a:t>definição</a:t>
            </a:r>
            <a:r>
              <a:rPr dirty="0" sz="3300" spc="315" b="1">
                <a:latin typeface="Trebuchet MS"/>
                <a:cs typeface="Trebuchet MS"/>
              </a:rPr>
              <a:t> </a:t>
            </a:r>
            <a:r>
              <a:rPr dirty="0" sz="3300" spc="-620" b="1">
                <a:latin typeface="Trebuchet MS"/>
                <a:cs typeface="Trebuchet MS"/>
              </a:rPr>
              <a:t>de</a:t>
            </a:r>
            <a:r>
              <a:rPr dirty="0" sz="3300" spc="-400" b="1">
                <a:latin typeface="Trebuchet MS"/>
                <a:cs typeface="Trebuchet MS"/>
              </a:rPr>
              <a:t> aliciamento</a:t>
            </a:r>
            <a:r>
              <a:rPr dirty="0" sz="3300" spc="819" b="1">
                <a:latin typeface="Trebuchet MS"/>
                <a:cs typeface="Trebuchet MS"/>
              </a:rPr>
              <a:t> </a:t>
            </a:r>
            <a:r>
              <a:rPr dirty="0" sz="3300" spc="-345" b="1">
                <a:latin typeface="Trebuchet MS"/>
                <a:cs typeface="Trebuchet MS"/>
              </a:rPr>
              <a:t>online.</a:t>
            </a:r>
            <a:r>
              <a:rPr dirty="0" sz="3300" spc="819" b="1">
                <a:latin typeface="Trebuchet MS"/>
                <a:cs typeface="Trebuchet MS"/>
              </a:rPr>
              <a:t> </a:t>
            </a:r>
            <a:r>
              <a:rPr dirty="0" sz="3300" spc="-240" b="1">
                <a:latin typeface="Trebuchet MS"/>
                <a:cs typeface="Trebuchet MS"/>
              </a:rPr>
              <a:t>Os</a:t>
            </a:r>
            <a:r>
              <a:rPr dirty="0" sz="3300" spc="819" b="1">
                <a:latin typeface="Trebuchet MS"/>
                <a:cs typeface="Trebuchet MS"/>
              </a:rPr>
              <a:t> </a:t>
            </a:r>
            <a:r>
              <a:rPr dirty="0" sz="3300" spc="-509" b="1">
                <a:latin typeface="Trebuchet MS"/>
                <a:cs typeface="Trebuchet MS"/>
              </a:rPr>
              <a:t>ambientes</a:t>
            </a:r>
            <a:r>
              <a:rPr dirty="0" sz="3300" spc="819" b="1">
                <a:latin typeface="Trebuchet MS"/>
                <a:cs typeface="Trebuchet MS"/>
              </a:rPr>
              <a:t> </a:t>
            </a:r>
            <a:r>
              <a:rPr dirty="0" sz="3300" spc="-365" b="1">
                <a:latin typeface="Trebuchet MS"/>
                <a:cs typeface="Trebuchet MS"/>
              </a:rPr>
              <a:t>online</a:t>
            </a:r>
            <a:r>
              <a:rPr dirty="0" sz="3300" spc="819" b="1">
                <a:latin typeface="Trebuchet MS"/>
                <a:cs typeface="Trebuchet MS"/>
              </a:rPr>
              <a:t> </a:t>
            </a:r>
            <a:r>
              <a:rPr dirty="0" sz="3300" spc="-545" b="1">
                <a:latin typeface="Trebuchet MS"/>
                <a:cs typeface="Trebuchet MS"/>
              </a:rPr>
              <a:t>podem</a:t>
            </a:r>
            <a:r>
              <a:rPr dirty="0" sz="3300" spc="819" b="1">
                <a:latin typeface="Trebuchet MS"/>
                <a:cs typeface="Trebuchet MS"/>
              </a:rPr>
              <a:t> </a:t>
            </a:r>
            <a:r>
              <a:rPr dirty="0" sz="3300" spc="-465" b="1">
                <a:latin typeface="Trebuchet MS"/>
                <a:cs typeface="Trebuchet MS"/>
              </a:rPr>
              <a:t>ser</a:t>
            </a:r>
            <a:r>
              <a:rPr dirty="0" sz="3300" spc="819" b="1">
                <a:latin typeface="Trebuchet MS"/>
                <a:cs typeface="Trebuchet MS"/>
              </a:rPr>
              <a:t> </a:t>
            </a:r>
            <a:r>
              <a:rPr dirty="0" sz="3300" spc="-395" b="1">
                <a:latin typeface="Trebuchet MS"/>
                <a:cs typeface="Trebuchet MS"/>
              </a:rPr>
              <a:t>acessados</a:t>
            </a:r>
            <a:r>
              <a:rPr dirty="0" sz="3300" spc="819" b="1">
                <a:latin typeface="Trebuchet MS"/>
                <a:cs typeface="Trebuchet MS"/>
              </a:rPr>
              <a:t> </a:t>
            </a:r>
            <a:r>
              <a:rPr dirty="0" sz="3300" spc="-320" b="1">
                <a:latin typeface="Trebuchet MS"/>
                <a:cs typeface="Trebuchet MS"/>
              </a:rPr>
              <a:t>por</a:t>
            </a:r>
            <a:r>
              <a:rPr dirty="0" sz="3300" spc="-330" b="1">
                <a:latin typeface="Trebuchet MS"/>
                <a:cs typeface="Trebuchet MS"/>
              </a:rPr>
              <a:t> </a:t>
            </a:r>
            <a:r>
              <a:rPr dirty="0" sz="3300" spc="-415" b="1">
                <a:latin typeface="Trebuchet MS"/>
                <a:cs typeface="Trebuchet MS"/>
              </a:rPr>
              <a:t>qualquer</a:t>
            </a:r>
            <a:r>
              <a:rPr dirty="0" sz="3300" spc="215" b="1">
                <a:latin typeface="Trebuchet MS"/>
                <a:cs typeface="Trebuchet MS"/>
              </a:rPr>
              <a:t> </a:t>
            </a:r>
            <a:r>
              <a:rPr dirty="0" sz="3300" spc="-390" b="1">
                <a:latin typeface="Trebuchet MS"/>
                <a:cs typeface="Trebuchet MS"/>
              </a:rPr>
              <a:t>pessoa</a:t>
            </a:r>
            <a:r>
              <a:rPr dirty="0" sz="3300" spc="215" b="1">
                <a:latin typeface="Trebuchet MS"/>
                <a:cs typeface="Trebuchet MS"/>
              </a:rPr>
              <a:t> </a:t>
            </a:r>
            <a:r>
              <a:rPr dirty="0" sz="3300" spc="-620" b="1">
                <a:latin typeface="Trebuchet MS"/>
                <a:cs typeface="Trebuchet MS"/>
              </a:rPr>
              <a:t>de</a:t>
            </a:r>
            <a:r>
              <a:rPr dirty="0" sz="3300" spc="215" b="1">
                <a:latin typeface="Trebuchet MS"/>
                <a:cs typeface="Trebuchet MS"/>
              </a:rPr>
              <a:t> </a:t>
            </a:r>
            <a:r>
              <a:rPr dirty="0" sz="3300" spc="-415" b="1">
                <a:latin typeface="Trebuchet MS"/>
                <a:cs typeface="Trebuchet MS"/>
              </a:rPr>
              <a:t>qualquer</a:t>
            </a:r>
            <a:r>
              <a:rPr dirty="0" sz="3300" spc="215" b="1">
                <a:latin typeface="Trebuchet MS"/>
                <a:cs typeface="Trebuchet MS"/>
              </a:rPr>
              <a:t> </a:t>
            </a:r>
            <a:r>
              <a:rPr dirty="0" sz="3300" spc="-350" b="1">
                <a:latin typeface="Trebuchet MS"/>
                <a:cs typeface="Trebuchet MS"/>
              </a:rPr>
              <a:t>lugar</a:t>
            </a:r>
            <a:r>
              <a:rPr dirty="0" sz="3300" spc="215" b="1">
                <a:latin typeface="Trebuchet MS"/>
                <a:cs typeface="Trebuchet MS"/>
              </a:rPr>
              <a:t> </a:t>
            </a:r>
            <a:r>
              <a:rPr dirty="0" sz="3300" spc="-345" b="1">
                <a:latin typeface="Trebuchet MS"/>
                <a:cs typeface="Trebuchet MS"/>
              </a:rPr>
              <a:t>do</a:t>
            </a:r>
            <a:r>
              <a:rPr dirty="0" sz="3300" spc="215" b="1">
                <a:latin typeface="Trebuchet MS"/>
                <a:cs typeface="Trebuchet MS"/>
              </a:rPr>
              <a:t> </a:t>
            </a:r>
            <a:r>
              <a:rPr dirty="0" sz="3300" spc="-470" b="1">
                <a:latin typeface="Trebuchet MS"/>
                <a:cs typeface="Trebuchet MS"/>
              </a:rPr>
              <a:t>mundo.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32575" y="2218564"/>
            <a:ext cx="4190365" cy="579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600" spc="-430" b="1">
                <a:latin typeface="Trebuchet MS"/>
                <a:cs typeface="Trebuchet MS"/>
              </a:rPr>
              <a:t>ALICIAMENTO</a:t>
            </a:r>
            <a:r>
              <a:rPr dirty="0" sz="3600" spc="285" b="1">
                <a:latin typeface="Trebuchet MS"/>
                <a:cs typeface="Trebuchet MS"/>
              </a:rPr>
              <a:t> </a:t>
            </a:r>
            <a:r>
              <a:rPr dirty="0" sz="3600" spc="-65" b="1">
                <a:latin typeface="Trebuchet MS"/>
                <a:cs typeface="Trebuchet MS"/>
              </a:rPr>
              <a:t>ON-</a:t>
            </a:r>
            <a:r>
              <a:rPr dirty="0" sz="3600" spc="-380" b="1">
                <a:latin typeface="Trebuchet MS"/>
                <a:cs typeface="Trebuchet MS"/>
              </a:rPr>
              <a:t>LINE¹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457362" y="9552361"/>
            <a:ext cx="6336665" cy="2590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500" spc="-150" b="1">
                <a:latin typeface="Trebuchet MS"/>
                <a:cs typeface="Trebuchet MS"/>
              </a:rPr>
              <a:t>¹hTTPS://NEW.SAFERNET.ORG.BR/CONTENT/ALICIAMENTO-</a:t>
            </a:r>
            <a:r>
              <a:rPr dirty="0" sz="1500" spc="-165" b="1">
                <a:latin typeface="Trebuchet MS"/>
                <a:cs typeface="Trebuchet MS"/>
              </a:rPr>
              <a:t>SEXUAL-</a:t>
            </a:r>
            <a:r>
              <a:rPr dirty="0" sz="1500" spc="-140" b="1">
                <a:latin typeface="Trebuchet MS"/>
                <a:cs typeface="Trebuchet MS"/>
              </a:rPr>
              <a:t>INFANTIL-</a:t>
            </a:r>
            <a:r>
              <a:rPr dirty="0" sz="1500" spc="-30" b="1">
                <a:latin typeface="Trebuchet MS"/>
                <a:cs typeface="Trebuchet MS"/>
              </a:rPr>
              <a:t>ONLINE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6470062" y="9239250"/>
            <a:ext cx="6492240" cy="0"/>
          </a:xfrm>
          <a:custGeom>
            <a:avLst/>
            <a:gdLst/>
            <a:ahLst/>
            <a:cxnLst/>
            <a:rect l="l" t="t" r="r" b="b"/>
            <a:pathLst>
              <a:path w="6492240" h="0">
                <a:moveTo>
                  <a:pt x="0" y="0"/>
                </a:moveTo>
                <a:lnTo>
                  <a:pt x="6492239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5134" y="476455"/>
            <a:ext cx="1805458" cy="190940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2253" y="41077"/>
            <a:ext cx="489584" cy="426084"/>
          </a:xfrm>
          <a:custGeom>
            <a:avLst/>
            <a:gdLst/>
            <a:ahLst/>
            <a:cxnLst/>
            <a:rect l="l" t="t" r="r" b="b"/>
            <a:pathLst>
              <a:path w="489584" h="426084">
                <a:moveTo>
                  <a:pt x="465233" y="426016"/>
                </a:moveTo>
                <a:lnTo>
                  <a:pt x="453070" y="409315"/>
                </a:lnTo>
                <a:lnTo>
                  <a:pt x="440851" y="392811"/>
                </a:lnTo>
                <a:lnTo>
                  <a:pt x="428510" y="376535"/>
                </a:lnTo>
                <a:lnTo>
                  <a:pt x="415980" y="360520"/>
                </a:lnTo>
                <a:lnTo>
                  <a:pt x="438810" y="342224"/>
                </a:lnTo>
                <a:lnTo>
                  <a:pt x="451728" y="358563"/>
                </a:lnTo>
                <a:lnTo>
                  <a:pt x="464460" y="375177"/>
                </a:lnTo>
                <a:lnTo>
                  <a:pt x="476957" y="391999"/>
                </a:lnTo>
                <a:lnTo>
                  <a:pt x="489175" y="408965"/>
                </a:lnTo>
                <a:lnTo>
                  <a:pt x="465233" y="426016"/>
                </a:lnTo>
                <a:close/>
              </a:path>
              <a:path w="489584" h="426084">
                <a:moveTo>
                  <a:pt x="382085" y="319963"/>
                </a:moveTo>
                <a:lnTo>
                  <a:pt x="368465" y="304639"/>
                </a:lnTo>
                <a:lnTo>
                  <a:pt x="354622" y="289483"/>
                </a:lnTo>
                <a:lnTo>
                  <a:pt x="340604" y="274585"/>
                </a:lnTo>
                <a:lnTo>
                  <a:pt x="326459" y="260041"/>
                </a:lnTo>
                <a:lnTo>
                  <a:pt x="347365" y="239380"/>
                </a:lnTo>
                <a:lnTo>
                  <a:pt x="361843" y="254298"/>
                </a:lnTo>
                <a:lnTo>
                  <a:pt x="376163" y="269530"/>
                </a:lnTo>
                <a:lnTo>
                  <a:pt x="390311" y="285050"/>
                </a:lnTo>
                <a:lnTo>
                  <a:pt x="404270" y="300829"/>
                </a:lnTo>
                <a:lnTo>
                  <a:pt x="382085" y="319963"/>
                </a:lnTo>
                <a:close/>
              </a:path>
              <a:path w="489584" h="426084">
                <a:moveTo>
                  <a:pt x="288585" y="223573"/>
                </a:moveTo>
                <a:lnTo>
                  <a:pt x="273404" y="209728"/>
                </a:lnTo>
                <a:lnTo>
                  <a:pt x="257952" y="196135"/>
                </a:lnTo>
                <a:lnTo>
                  <a:pt x="242220" y="182865"/>
                </a:lnTo>
                <a:lnTo>
                  <a:pt x="226197" y="169985"/>
                </a:lnTo>
                <a:lnTo>
                  <a:pt x="244615" y="147292"/>
                </a:lnTo>
                <a:lnTo>
                  <a:pt x="260639" y="160494"/>
                </a:lnTo>
                <a:lnTo>
                  <a:pt x="276466" y="174041"/>
                </a:lnTo>
                <a:lnTo>
                  <a:pt x="291980" y="187829"/>
                </a:lnTo>
                <a:lnTo>
                  <a:pt x="307063" y="201756"/>
                </a:lnTo>
                <a:lnTo>
                  <a:pt x="288585" y="223573"/>
                </a:lnTo>
                <a:close/>
              </a:path>
              <a:path w="489584" h="426084">
                <a:moveTo>
                  <a:pt x="185105" y="137995"/>
                </a:moveTo>
                <a:lnTo>
                  <a:pt x="168516" y="125925"/>
                </a:lnTo>
                <a:lnTo>
                  <a:pt x="151727" y="114158"/>
                </a:lnTo>
                <a:lnTo>
                  <a:pt x="134798" y="102759"/>
                </a:lnTo>
                <a:lnTo>
                  <a:pt x="117789" y="91792"/>
                </a:lnTo>
                <a:lnTo>
                  <a:pt x="133377" y="66355"/>
                </a:lnTo>
                <a:lnTo>
                  <a:pt x="150784" y="77605"/>
                </a:lnTo>
                <a:lnTo>
                  <a:pt x="168069" y="89276"/>
                </a:lnTo>
                <a:lnTo>
                  <a:pt x="185297" y="101336"/>
                </a:lnTo>
                <a:lnTo>
                  <a:pt x="202536" y="113754"/>
                </a:lnTo>
                <a:lnTo>
                  <a:pt x="185105" y="137995"/>
                </a:lnTo>
                <a:close/>
              </a:path>
              <a:path w="489584" h="426084">
                <a:moveTo>
                  <a:pt x="72572" y="63900"/>
                </a:moveTo>
                <a:lnTo>
                  <a:pt x="54440" y="54156"/>
                </a:lnTo>
                <a:lnTo>
                  <a:pt x="36237" y="44597"/>
                </a:lnTo>
                <a:lnTo>
                  <a:pt x="18059" y="35393"/>
                </a:lnTo>
                <a:lnTo>
                  <a:pt x="0" y="26718"/>
                </a:lnTo>
                <a:lnTo>
                  <a:pt x="12857" y="0"/>
                </a:lnTo>
                <a:lnTo>
                  <a:pt x="31455" y="8833"/>
                </a:lnTo>
                <a:lnTo>
                  <a:pt x="50149" y="18265"/>
                </a:lnTo>
                <a:lnTo>
                  <a:pt x="68884" y="28300"/>
                </a:lnTo>
                <a:lnTo>
                  <a:pt x="87605" y="38942"/>
                </a:lnTo>
                <a:lnTo>
                  <a:pt x="72572" y="63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6283" y="9981"/>
            <a:ext cx="1910714" cy="1194435"/>
          </a:xfrm>
          <a:custGeom>
            <a:avLst/>
            <a:gdLst/>
            <a:ahLst/>
            <a:cxnLst/>
            <a:rect l="l" t="t" r="r" b="b"/>
            <a:pathLst>
              <a:path w="1910714" h="1194435">
                <a:moveTo>
                  <a:pt x="48196" y="10045"/>
                </a:moveTo>
                <a:lnTo>
                  <a:pt x="38150" y="6184"/>
                </a:lnTo>
                <a:lnTo>
                  <a:pt x="28016" y="2603"/>
                </a:lnTo>
                <a:lnTo>
                  <a:pt x="19989" y="0"/>
                </a:lnTo>
                <a:lnTo>
                  <a:pt x="6223" y="939"/>
                </a:lnTo>
                <a:lnTo>
                  <a:pt x="0" y="24485"/>
                </a:lnTo>
                <a:lnTo>
                  <a:pt x="9867" y="27559"/>
                </a:lnTo>
                <a:lnTo>
                  <a:pt x="21666" y="31521"/>
                </a:lnTo>
                <a:lnTo>
                  <a:pt x="37579" y="37338"/>
                </a:lnTo>
                <a:lnTo>
                  <a:pt x="48196" y="10045"/>
                </a:lnTo>
                <a:close/>
              </a:path>
              <a:path w="1910714" h="1194435">
                <a:moveTo>
                  <a:pt x="653326" y="561581"/>
                </a:moveTo>
                <a:lnTo>
                  <a:pt x="627824" y="519277"/>
                </a:lnTo>
                <a:lnTo>
                  <a:pt x="605447" y="483958"/>
                </a:lnTo>
                <a:lnTo>
                  <a:pt x="581012" y="500303"/>
                </a:lnTo>
                <a:lnTo>
                  <a:pt x="586524" y="508850"/>
                </a:lnTo>
                <a:lnTo>
                  <a:pt x="591997" y="517448"/>
                </a:lnTo>
                <a:lnTo>
                  <a:pt x="615619" y="556082"/>
                </a:lnTo>
                <a:lnTo>
                  <a:pt x="628116" y="577253"/>
                </a:lnTo>
                <a:lnTo>
                  <a:pt x="653326" y="561581"/>
                </a:lnTo>
                <a:close/>
              </a:path>
              <a:path w="1910714" h="1194435">
                <a:moveTo>
                  <a:pt x="734288" y="702284"/>
                </a:moveTo>
                <a:lnTo>
                  <a:pt x="688136" y="622046"/>
                </a:lnTo>
                <a:lnTo>
                  <a:pt x="662863" y="636689"/>
                </a:lnTo>
                <a:lnTo>
                  <a:pt x="708850" y="716800"/>
                </a:lnTo>
                <a:lnTo>
                  <a:pt x="734288" y="702284"/>
                </a:lnTo>
                <a:close/>
              </a:path>
              <a:path w="1910714" h="1194435">
                <a:moveTo>
                  <a:pt x="808469" y="825398"/>
                </a:moveTo>
                <a:lnTo>
                  <a:pt x="797953" y="808786"/>
                </a:lnTo>
                <a:lnTo>
                  <a:pt x="787044" y="791121"/>
                </a:lnTo>
                <a:lnTo>
                  <a:pt x="775601" y="772198"/>
                </a:lnTo>
                <a:lnTo>
                  <a:pt x="763511" y="751827"/>
                </a:lnTo>
                <a:lnTo>
                  <a:pt x="738251" y="766762"/>
                </a:lnTo>
                <a:lnTo>
                  <a:pt x="750392" y="787209"/>
                </a:lnTo>
                <a:lnTo>
                  <a:pt x="761961" y="806323"/>
                </a:lnTo>
                <a:lnTo>
                  <a:pt x="773049" y="824268"/>
                </a:lnTo>
                <a:lnTo>
                  <a:pt x="783704" y="841184"/>
                </a:lnTo>
                <a:lnTo>
                  <a:pt x="808469" y="825398"/>
                </a:lnTo>
                <a:close/>
              </a:path>
              <a:path w="1910714" h="1194435">
                <a:moveTo>
                  <a:pt x="891044" y="942352"/>
                </a:moveTo>
                <a:lnTo>
                  <a:pt x="878319" y="926388"/>
                </a:lnTo>
                <a:lnTo>
                  <a:pt x="865593" y="909701"/>
                </a:lnTo>
                <a:lnTo>
                  <a:pt x="852779" y="892187"/>
                </a:lnTo>
                <a:lnTo>
                  <a:pt x="839812" y="873760"/>
                </a:lnTo>
                <a:lnTo>
                  <a:pt x="815682" y="890092"/>
                </a:lnTo>
                <a:lnTo>
                  <a:pt x="828967" y="908685"/>
                </a:lnTo>
                <a:lnTo>
                  <a:pt x="842073" y="926477"/>
                </a:lnTo>
                <a:lnTo>
                  <a:pt x="855103" y="943533"/>
                </a:lnTo>
                <a:lnTo>
                  <a:pt x="868159" y="959916"/>
                </a:lnTo>
                <a:lnTo>
                  <a:pt x="891044" y="942352"/>
                </a:lnTo>
                <a:close/>
              </a:path>
              <a:path w="1910714" h="1194435">
                <a:moveTo>
                  <a:pt x="989876" y="1041603"/>
                </a:moveTo>
                <a:lnTo>
                  <a:pt x="973709" y="1027950"/>
                </a:lnTo>
                <a:lnTo>
                  <a:pt x="958011" y="1013777"/>
                </a:lnTo>
                <a:lnTo>
                  <a:pt x="942809" y="999083"/>
                </a:lnTo>
                <a:lnTo>
                  <a:pt x="928090" y="983869"/>
                </a:lnTo>
                <a:lnTo>
                  <a:pt x="906703" y="1003973"/>
                </a:lnTo>
                <a:lnTo>
                  <a:pt x="922108" y="1019898"/>
                </a:lnTo>
                <a:lnTo>
                  <a:pt x="938034" y="1035253"/>
                </a:lnTo>
                <a:lnTo>
                  <a:pt x="954481" y="1050061"/>
                </a:lnTo>
                <a:lnTo>
                  <a:pt x="971461" y="1064298"/>
                </a:lnTo>
                <a:lnTo>
                  <a:pt x="989876" y="1041603"/>
                </a:lnTo>
                <a:close/>
              </a:path>
              <a:path w="1910714" h="1194435">
                <a:moveTo>
                  <a:pt x="1108951" y="1114666"/>
                </a:moveTo>
                <a:lnTo>
                  <a:pt x="1089837" y="1105763"/>
                </a:lnTo>
                <a:lnTo>
                  <a:pt x="1071143" y="1096098"/>
                </a:lnTo>
                <a:lnTo>
                  <a:pt x="1052868" y="1085684"/>
                </a:lnTo>
                <a:lnTo>
                  <a:pt x="1034999" y="1074496"/>
                </a:lnTo>
                <a:lnTo>
                  <a:pt x="1018908" y="1099083"/>
                </a:lnTo>
                <a:lnTo>
                  <a:pt x="1037818" y="1110869"/>
                </a:lnTo>
                <a:lnTo>
                  <a:pt x="1057160" y="1121867"/>
                </a:lnTo>
                <a:lnTo>
                  <a:pt x="1076921" y="1132065"/>
                </a:lnTo>
                <a:lnTo>
                  <a:pt x="1097114" y="1141463"/>
                </a:lnTo>
                <a:lnTo>
                  <a:pt x="1108951" y="1114666"/>
                </a:lnTo>
                <a:close/>
              </a:path>
              <a:path w="1910714" h="1194435">
                <a:moveTo>
                  <a:pt x="1242758" y="1154277"/>
                </a:moveTo>
                <a:lnTo>
                  <a:pt x="1221968" y="1150416"/>
                </a:lnTo>
                <a:lnTo>
                  <a:pt x="1201356" y="1145832"/>
                </a:lnTo>
                <a:lnTo>
                  <a:pt x="1180922" y="1140523"/>
                </a:lnTo>
                <a:lnTo>
                  <a:pt x="1160653" y="1134478"/>
                </a:lnTo>
                <a:lnTo>
                  <a:pt x="1151699" y="1162405"/>
                </a:lnTo>
                <a:lnTo>
                  <a:pt x="1172972" y="1168704"/>
                </a:lnTo>
                <a:lnTo>
                  <a:pt x="1194422" y="1174267"/>
                </a:lnTo>
                <a:lnTo>
                  <a:pt x="1216037" y="1179118"/>
                </a:lnTo>
                <a:lnTo>
                  <a:pt x="1237843" y="1183246"/>
                </a:lnTo>
                <a:lnTo>
                  <a:pt x="1242758" y="1154277"/>
                </a:lnTo>
                <a:close/>
              </a:path>
              <a:path w="1910714" h="1194435">
                <a:moveTo>
                  <a:pt x="1383868" y="1191107"/>
                </a:moveTo>
                <a:lnTo>
                  <a:pt x="1383855" y="1190637"/>
                </a:lnTo>
                <a:lnTo>
                  <a:pt x="1383792" y="1188072"/>
                </a:lnTo>
                <a:lnTo>
                  <a:pt x="1383245" y="1164653"/>
                </a:lnTo>
                <a:lnTo>
                  <a:pt x="1361948" y="1164666"/>
                </a:lnTo>
                <a:lnTo>
                  <a:pt x="1340662" y="1164158"/>
                </a:lnTo>
                <a:lnTo>
                  <a:pt x="1319403" y="1163104"/>
                </a:lnTo>
                <a:lnTo>
                  <a:pt x="1298168" y="1161503"/>
                </a:lnTo>
                <a:lnTo>
                  <a:pt x="1295628" y="1191044"/>
                </a:lnTo>
                <a:lnTo>
                  <a:pt x="1317117" y="1192631"/>
                </a:lnTo>
                <a:lnTo>
                  <a:pt x="1339037" y="1193698"/>
                </a:lnTo>
                <a:lnTo>
                  <a:pt x="1344193" y="1193825"/>
                </a:lnTo>
                <a:lnTo>
                  <a:pt x="1383868" y="1191107"/>
                </a:lnTo>
                <a:close/>
              </a:path>
              <a:path w="1910714" h="1194435">
                <a:moveTo>
                  <a:pt x="1529626" y="1181163"/>
                </a:moveTo>
                <a:lnTo>
                  <a:pt x="1525930" y="1153591"/>
                </a:lnTo>
                <a:lnTo>
                  <a:pt x="1504759" y="1156271"/>
                </a:lnTo>
                <a:lnTo>
                  <a:pt x="1483855" y="1158570"/>
                </a:lnTo>
                <a:lnTo>
                  <a:pt x="1463281" y="1160487"/>
                </a:lnTo>
                <a:lnTo>
                  <a:pt x="1440624" y="1162202"/>
                </a:lnTo>
                <a:lnTo>
                  <a:pt x="1442326" y="1187119"/>
                </a:lnTo>
                <a:lnTo>
                  <a:pt x="1529626" y="1181163"/>
                </a:lnTo>
                <a:close/>
              </a:path>
              <a:path w="1910714" h="1194435">
                <a:moveTo>
                  <a:pt x="1672259" y="1157097"/>
                </a:moveTo>
                <a:lnTo>
                  <a:pt x="1665884" y="1128179"/>
                </a:lnTo>
                <a:lnTo>
                  <a:pt x="1644383" y="1132890"/>
                </a:lnTo>
                <a:lnTo>
                  <a:pt x="1623110" y="1137285"/>
                </a:lnTo>
                <a:lnTo>
                  <a:pt x="1602155" y="1141336"/>
                </a:lnTo>
                <a:lnTo>
                  <a:pt x="1581581" y="1145082"/>
                </a:lnTo>
                <a:lnTo>
                  <a:pt x="1586179" y="1171422"/>
                </a:lnTo>
                <a:lnTo>
                  <a:pt x="1586623" y="1173670"/>
                </a:lnTo>
                <a:lnTo>
                  <a:pt x="1607439" y="1169974"/>
                </a:lnTo>
                <a:lnTo>
                  <a:pt x="1628711" y="1165936"/>
                </a:lnTo>
                <a:lnTo>
                  <a:pt x="1672259" y="1157097"/>
                </a:lnTo>
                <a:close/>
              </a:path>
              <a:path w="1910714" h="1194435">
                <a:moveTo>
                  <a:pt x="1812798" y="1120927"/>
                </a:moveTo>
                <a:lnTo>
                  <a:pt x="1804517" y="1092136"/>
                </a:lnTo>
                <a:lnTo>
                  <a:pt x="1762455" y="1103871"/>
                </a:lnTo>
                <a:lnTo>
                  <a:pt x="1741741" y="1109370"/>
                </a:lnTo>
                <a:lnTo>
                  <a:pt x="1721332" y="1114552"/>
                </a:lnTo>
                <a:lnTo>
                  <a:pt x="1727593" y="1139469"/>
                </a:lnTo>
                <a:lnTo>
                  <a:pt x="1728571" y="1143279"/>
                </a:lnTo>
                <a:lnTo>
                  <a:pt x="1749145" y="1137996"/>
                </a:lnTo>
                <a:lnTo>
                  <a:pt x="1812798" y="1120927"/>
                </a:lnTo>
                <a:close/>
              </a:path>
              <a:path w="1910714" h="1194435">
                <a:moveTo>
                  <a:pt x="1910118" y="1090650"/>
                </a:moveTo>
                <a:lnTo>
                  <a:pt x="1901024" y="1062786"/>
                </a:lnTo>
                <a:lnTo>
                  <a:pt x="1859927" y="1075867"/>
                </a:lnTo>
                <a:lnTo>
                  <a:pt x="1868589" y="1103757"/>
                </a:lnTo>
                <a:lnTo>
                  <a:pt x="1910118" y="1090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3506811" y="833489"/>
            <a:ext cx="12552680" cy="9093835"/>
            <a:chOff x="3506811" y="833489"/>
            <a:chExt cx="12552680" cy="909383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6811" y="2716272"/>
              <a:ext cx="10944223" cy="721042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551439" y="833500"/>
              <a:ext cx="11508105" cy="1872614"/>
            </a:xfrm>
            <a:custGeom>
              <a:avLst/>
              <a:gdLst/>
              <a:ahLst/>
              <a:cxnLst/>
              <a:rect l="l" t="t" r="r" b="b"/>
              <a:pathLst>
                <a:path w="11508105" h="1872614">
                  <a:moveTo>
                    <a:pt x="11507762" y="465366"/>
                  </a:moveTo>
                  <a:lnTo>
                    <a:pt x="11418583" y="446354"/>
                  </a:lnTo>
                  <a:lnTo>
                    <a:pt x="11238687" y="400685"/>
                  </a:lnTo>
                  <a:lnTo>
                    <a:pt x="11179899" y="387261"/>
                  </a:lnTo>
                  <a:lnTo>
                    <a:pt x="11164634" y="380936"/>
                  </a:lnTo>
                  <a:lnTo>
                    <a:pt x="11152467" y="365607"/>
                  </a:lnTo>
                  <a:lnTo>
                    <a:pt x="11157433" y="349669"/>
                  </a:lnTo>
                  <a:lnTo>
                    <a:pt x="11167643" y="331876"/>
                  </a:lnTo>
                  <a:lnTo>
                    <a:pt x="11171212" y="310997"/>
                  </a:lnTo>
                  <a:lnTo>
                    <a:pt x="11165916" y="302514"/>
                  </a:lnTo>
                  <a:lnTo>
                    <a:pt x="11157839" y="299275"/>
                  </a:lnTo>
                  <a:lnTo>
                    <a:pt x="11151311" y="293865"/>
                  </a:lnTo>
                  <a:lnTo>
                    <a:pt x="11150638" y="278904"/>
                  </a:lnTo>
                  <a:lnTo>
                    <a:pt x="11159198" y="264325"/>
                  </a:lnTo>
                  <a:lnTo>
                    <a:pt x="11191138" y="240715"/>
                  </a:lnTo>
                  <a:lnTo>
                    <a:pt x="11202480" y="227063"/>
                  </a:lnTo>
                  <a:lnTo>
                    <a:pt x="11177765" y="212204"/>
                  </a:lnTo>
                  <a:lnTo>
                    <a:pt x="11138040" y="214452"/>
                  </a:lnTo>
                  <a:lnTo>
                    <a:pt x="11091990" y="224040"/>
                  </a:lnTo>
                  <a:lnTo>
                    <a:pt x="11048314" y="231228"/>
                  </a:lnTo>
                  <a:lnTo>
                    <a:pt x="11015688" y="226237"/>
                  </a:lnTo>
                  <a:lnTo>
                    <a:pt x="11045863" y="199364"/>
                  </a:lnTo>
                  <a:lnTo>
                    <a:pt x="11083684" y="176669"/>
                  </a:lnTo>
                  <a:lnTo>
                    <a:pt x="11162157" y="135724"/>
                  </a:lnTo>
                  <a:lnTo>
                    <a:pt x="11207979" y="108534"/>
                  </a:lnTo>
                  <a:lnTo>
                    <a:pt x="11220577" y="96227"/>
                  </a:lnTo>
                  <a:lnTo>
                    <a:pt x="11235398" y="67538"/>
                  </a:lnTo>
                  <a:lnTo>
                    <a:pt x="11242802" y="59207"/>
                  </a:lnTo>
                  <a:lnTo>
                    <a:pt x="11283836" y="29273"/>
                  </a:lnTo>
                  <a:lnTo>
                    <a:pt x="11289195" y="14884"/>
                  </a:lnTo>
                  <a:lnTo>
                    <a:pt x="11265014" y="2425"/>
                  </a:lnTo>
                  <a:lnTo>
                    <a:pt x="11243018" y="0"/>
                  </a:lnTo>
                  <a:lnTo>
                    <a:pt x="11113618" y="4305"/>
                  </a:lnTo>
                  <a:lnTo>
                    <a:pt x="10951108" y="15849"/>
                  </a:lnTo>
                  <a:lnTo>
                    <a:pt x="10303243" y="53568"/>
                  </a:lnTo>
                  <a:lnTo>
                    <a:pt x="9788322" y="59448"/>
                  </a:lnTo>
                  <a:lnTo>
                    <a:pt x="9527972" y="70345"/>
                  </a:lnTo>
                  <a:lnTo>
                    <a:pt x="9063672" y="106286"/>
                  </a:lnTo>
                  <a:lnTo>
                    <a:pt x="8600046" y="127571"/>
                  </a:lnTo>
                  <a:lnTo>
                    <a:pt x="7929156" y="135724"/>
                  </a:lnTo>
                  <a:lnTo>
                    <a:pt x="7109917" y="149402"/>
                  </a:lnTo>
                  <a:lnTo>
                    <a:pt x="6929602" y="155308"/>
                  </a:lnTo>
                  <a:lnTo>
                    <a:pt x="6967131" y="135724"/>
                  </a:lnTo>
                  <a:lnTo>
                    <a:pt x="7012953" y="108534"/>
                  </a:lnTo>
                  <a:lnTo>
                    <a:pt x="7025564" y="96227"/>
                  </a:lnTo>
                  <a:lnTo>
                    <a:pt x="7040372" y="67538"/>
                  </a:lnTo>
                  <a:lnTo>
                    <a:pt x="7047776" y="59207"/>
                  </a:lnTo>
                  <a:lnTo>
                    <a:pt x="7088810" y="29273"/>
                  </a:lnTo>
                  <a:lnTo>
                    <a:pt x="7094182" y="14884"/>
                  </a:lnTo>
                  <a:lnTo>
                    <a:pt x="7069988" y="2425"/>
                  </a:lnTo>
                  <a:lnTo>
                    <a:pt x="7047992" y="0"/>
                  </a:lnTo>
                  <a:lnTo>
                    <a:pt x="6918592" y="4305"/>
                  </a:lnTo>
                  <a:lnTo>
                    <a:pt x="6756082" y="15849"/>
                  </a:lnTo>
                  <a:lnTo>
                    <a:pt x="6108217" y="53568"/>
                  </a:lnTo>
                  <a:lnTo>
                    <a:pt x="5593296" y="59448"/>
                  </a:lnTo>
                  <a:lnTo>
                    <a:pt x="5332946" y="70345"/>
                  </a:lnTo>
                  <a:lnTo>
                    <a:pt x="4868646" y="106286"/>
                  </a:lnTo>
                  <a:lnTo>
                    <a:pt x="4405020" y="127571"/>
                  </a:lnTo>
                  <a:lnTo>
                    <a:pt x="3734130" y="135724"/>
                  </a:lnTo>
                  <a:lnTo>
                    <a:pt x="2914891" y="149402"/>
                  </a:lnTo>
                  <a:lnTo>
                    <a:pt x="2552674" y="161251"/>
                  </a:lnTo>
                  <a:lnTo>
                    <a:pt x="2403411" y="160794"/>
                  </a:lnTo>
                  <a:lnTo>
                    <a:pt x="1419644" y="123786"/>
                  </a:lnTo>
                  <a:lnTo>
                    <a:pt x="1365669" y="124421"/>
                  </a:lnTo>
                  <a:lnTo>
                    <a:pt x="1151178" y="136550"/>
                  </a:lnTo>
                  <a:lnTo>
                    <a:pt x="970978" y="134899"/>
                  </a:lnTo>
                  <a:lnTo>
                    <a:pt x="918578" y="138264"/>
                  </a:lnTo>
                  <a:lnTo>
                    <a:pt x="843114" y="147751"/>
                  </a:lnTo>
                  <a:lnTo>
                    <a:pt x="802284" y="149720"/>
                  </a:lnTo>
                  <a:lnTo>
                    <a:pt x="765937" y="148717"/>
                  </a:lnTo>
                  <a:lnTo>
                    <a:pt x="722579" y="144780"/>
                  </a:lnTo>
                  <a:lnTo>
                    <a:pt x="672579" y="136525"/>
                  </a:lnTo>
                  <a:lnTo>
                    <a:pt x="616318" y="122567"/>
                  </a:lnTo>
                  <a:lnTo>
                    <a:pt x="595312" y="150622"/>
                  </a:lnTo>
                  <a:lnTo>
                    <a:pt x="574763" y="170497"/>
                  </a:lnTo>
                  <a:lnTo>
                    <a:pt x="555459" y="183896"/>
                  </a:lnTo>
                  <a:lnTo>
                    <a:pt x="538149" y="192506"/>
                  </a:lnTo>
                  <a:lnTo>
                    <a:pt x="464921" y="216369"/>
                  </a:lnTo>
                  <a:lnTo>
                    <a:pt x="348996" y="268211"/>
                  </a:lnTo>
                  <a:lnTo>
                    <a:pt x="321081" y="284454"/>
                  </a:lnTo>
                  <a:lnTo>
                    <a:pt x="302818" y="301942"/>
                  </a:lnTo>
                  <a:lnTo>
                    <a:pt x="295605" y="325348"/>
                  </a:lnTo>
                  <a:lnTo>
                    <a:pt x="296951" y="353987"/>
                  </a:lnTo>
                  <a:lnTo>
                    <a:pt x="315163" y="407276"/>
                  </a:lnTo>
                  <a:lnTo>
                    <a:pt x="371221" y="453758"/>
                  </a:lnTo>
                  <a:lnTo>
                    <a:pt x="447636" y="480504"/>
                  </a:lnTo>
                  <a:lnTo>
                    <a:pt x="260032" y="594880"/>
                  </a:lnTo>
                  <a:lnTo>
                    <a:pt x="403199" y="691984"/>
                  </a:lnTo>
                  <a:lnTo>
                    <a:pt x="353644" y="709561"/>
                  </a:lnTo>
                  <a:lnTo>
                    <a:pt x="303288" y="724598"/>
                  </a:lnTo>
                  <a:lnTo>
                    <a:pt x="99453" y="776566"/>
                  </a:lnTo>
                  <a:lnTo>
                    <a:pt x="49288" y="791794"/>
                  </a:lnTo>
                  <a:lnTo>
                    <a:pt x="0" y="809650"/>
                  </a:lnTo>
                  <a:lnTo>
                    <a:pt x="19024" y="820877"/>
                  </a:lnTo>
                  <a:lnTo>
                    <a:pt x="52768" y="819835"/>
                  </a:lnTo>
                  <a:lnTo>
                    <a:pt x="120967" y="809650"/>
                  </a:lnTo>
                  <a:lnTo>
                    <a:pt x="146011" y="809929"/>
                  </a:lnTo>
                  <a:lnTo>
                    <a:pt x="170751" y="811911"/>
                  </a:lnTo>
                  <a:lnTo>
                    <a:pt x="220535" y="820343"/>
                  </a:lnTo>
                  <a:lnTo>
                    <a:pt x="296545" y="827646"/>
                  </a:lnTo>
                  <a:lnTo>
                    <a:pt x="334505" y="833424"/>
                  </a:lnTo>
                  <a:lnTo>
                    <a:pt x="369468" y="844207"/>
                  </a:lnTo>
                  <a:lnTo>
                    <a:pt x="400329" y="858812"/>
                  </a:lnTo>
                  <a:lnTo>
                    <a:pt x="461111" y="890498"/>
                  </a:lnTo>
                  <a:lnTo>
                    <a:pt x="492899" y="905103"/>
                  </a:lnTo>
                  <a:lnTo>
                    <a:pt x="455041" y="954468"/>
                  </a:lnTo>
                  <a:lnTo>
                    <a:pt x="524929" y="979119"/>
                  </a:lnTo>
                  <a:lnTo>
                    <a:pt x="588594" y="989330"/>
                  </a:lnTo>
                  <a:lnTo>
                    <a:pt x="673938" y="991044"/>
                  </a:lnTo>
                  <a:lnTo>
                    <a:pt x="715060" y="993140"/>
                  </a:lnTo>
                  <a:lnTo>
                    <a:pt x="836917" y="1006335"/>
                  </a:lnTo>
                  <a:lnTo>
                    <a:pt x="927366" y="1012177"/>
                  </a:lnTo>
                  <a:lnTo>
                    <a:pt x="952969" y="1016431"/>
                  </a:lnTo>
                  <a:lnTo>
                    <a:pt x="974267" y="1025232"/>
                  </a:lnTo>
                  <a:lnTo>
                    <a:pt x="931672" y="1045743"/>
                  </a:lnTo>
                  <a:lnTo>
                    <a:pt x="881595" y="1057846"/>
                  </a:lnTo>
                  <a:lnTo>
                    <a:pt x="829513" y="1067003"/>
                  </a:lnTo>
                  <a:lnTo>
                    <a:pt x="780897" y="1078725"/>
                  </a:lnTo>
                  <a:lnTo>
                    <a:pt x="721753" y="1095489"/>
                  </a:lnTo>
                  <a:lnTo>
                    <a:pt x="615099" y="1119505"/>
                  </a:lnTo>
                  <a:lnTo>
                    <a:pt x="511581" y="1148448"/>
                  </a:lnTo>
                  <a:lnTo>
                    <a:pt x="394157" y="1187335"/>
                  </a:lnTo>
                  <a:lnTo>
                    <a:pt x="277622" y="1231887"/>
                  </a:lnTo>
                  <a:lnTo>
                    <a:pt x="181038" y="1274559"/>
                  </a:lnTo>
                  <a:lnTo>
                    <a:pt x="223304" y="1298219"/>
                  </a:lnTo>
                  <a:lnTo>
                    <a:pt x="332651" y="1349603"/>
                  </a:lnTo>
                  <a:lnTo>
                    <a:pt x="402463" y="1376057"/>
                  </a:lnTo>
                  <a:lnTo>
                    <a:pt x="451129" y="1400975"/>
                  </a:lnTo>
                  <a:lnTo>
                    <a:pt x="478078" y="1419390"/>
                  </a:lnTo>
                  <a:lnTo>
                    <a:pt x="386740" y="1459699"/>
                  </a:lnTo>
                  <a:lnTo>
                    <a:pt x="411518" y="1477632"/>
                  </a:lnTo>
                  <a:lnTo>
                    <a:pt x="459054" y="1485214"/>
                  </a:lnTo>
                  <a:lnTo>
                    <a:pt x="653453" y="1494167"/>
                  </a:lnTo>
                  <a:lnTo>
                    <a:pt x="708914" y="1502968"/>
                  </a:lnTo>
                  <a:lnTo>
                    <a:pt x="742226" y="1521421"/>
                  </a:lnTo>
                  <a:lnTo>
                    <a:pt x="276479" y="1644853"/>
                  </a:lnTo>
                  <a:lnTo>
                    <a:pt x="199961" y="1673961"/>
                  </a:lnTo>
                  <a:lnTo>
                    <a:pt x="125895" y="1707388"/>
                  </a:lnTo>
                  <a:lnTo>
                    <a:pt x="103073" y="1713738"/>
                  </a:lnTo>
                  <a:lnTo>
                    <a:pt x="84035" y="1723021"/>
                  </a:lnTo>
                  <a:lnTo>
                    <a:pt x="68859" y="1735391"/>
                  </a:lnTo>
                  <a:lnTo>
                    <a:pt x="57607" y="1750999"/>
                  </a:lnTo>
                  <a:lnTo>
                    <a:pt x="121577" y="1764880"/>
                  </a:lnTo>
                  <a:lnTo>
                    <a:pt x="358254" y="1807667"/>
                  </a:lnTo>
                  <a:lnTo>
                    <a:pt x="519493" y="1829816"/>
                  </a:lnTo>
                  <a:lnTo>
                    <a:pt x="649516" y="1843278"/>
                  </a:lnTo>
                  <a:lnTo>
                    <a:pt x="776325" y="1852904"/>
                  </a:lnTo>
                  <a:lnTo>
                    <a:pt x="938237" y="1860283"/>
                  </a:lnTo>
                  <a:lnTo>
                    <a:pt x="1525308" y="1868830"/>
                  </a:lnTo>
                  <a:lnTo>
                    <a:pt x="2009432" y="1872043"/>
                  </a:lnTo>
                  <a:lnTo>
                    <a:pt x="3629977" y="1855990"/>
                  </a:lnTo>
                  <a:lnTo>
                    <a:pt x="4664951" y="1823008"/>
                  </a:lnTo>
                  <a:lnTo>
                    <a:pt x="4714519" y="1829816"/>
                  </a:lnTo>
                  <a:lnTo>
                    <a:pt x="4844542" y="1843278"/>
                  </a:lnTo>
                  <a:lnTo>
                    <a:pt x="4971351" y="1852904"/>
                  </a:lnTo>
                  <a:lnTo>
                    <a:pt x="5133264" y="1860283"/>
                  </a:lnTo>
                  <a:lnTo>
                    <a:pt x="5720334" y="1868830"/>
                  </a:lnTo>
                  <a:lnTo>
                    <a:pt x="6204458" y="1872043"/>
                  </a:lnTo>
                  <a:lnTo>
                    <a:pt x="7824991" y="1855990"/>
                  </a:lnTo>
                  <a:lnTo>
                    <a:pt x="9217469" y="1811616"/>
                  </a:lnTo>
                  <a:lnTo>
                    <a:pt x="10395991" y="1815147"/>
                  </a:lnTo>
                  <a:lnTo>
                    <a:pt x="10745622" y="1801583"/>
                  </a:lnTo>
                  <a:lnTo>
                    <a:pt x="11100422" y="1775815"/>
                  </a:lnTo>
                  <a:lnTo>
                    <a:pt x="11427943" y="1741944"/>
                  </a:lnTo>
                  <a:lnTo>
                    <a:pt x="11223054" y="1438313"/>
                  </a:lnTo>
                  <a:lnTo>
                    <a:pt x="11210709" y="1417231"/>
                  </a:lnTo>
                  <a:lnTo>
                    <a:pt x="11206620" y="1402321"/>
                  </a:lnTo>
                  <a:lnTo>
                    <a:pt x="11208245" y="1385646"/>
                  </a:lnTo>
                  <a:lnTo>
                    <a:pt x="11227486" y="1355420"/>
                  </a:lnTo>
                  <a:lnTo>
                    <a:pt x="11259160" y="1332674"/>
                  </a:lnTo>
                  <a:lnTo>
                    <a:pt x="11297450" y="1317498"/>
                  </a:lnTo>
                  <a:lnTo>
                    <a:pt x="11336604" y="1309941"/>
                  </a:lnTo>
                  <a:lnTo>
                    <a:pt x="11315281" y="1282052"/>
                  </a:lnTo>
                  <a:lnTo>
                    <a:pt x="11272622" y="1258379"/>
                  </a:lnTo>
                  <a:lnTo>
                    <a:pt x="11219891" y="1238618"/>
                  </a:lnTo>
                  <a:lnTo>
                    <a:pt x="11094885" y="1198346"/>
                  </a:lnTo>
                  <a:lnTo>
                    <a:pt x="11057446" y="1190218"/>
                  </a:lnTo>
                  <a:lnTo>
                    <a:pt x="11019092" y="1184567"/>
                  </a:lnTo>
                  <a:lnTo>
                    <a:pt x="10981957" y="1180757"/>
                  </a:lnTo>
                  <a:lnTo>
                    <a:pt x="10935475" y="1182649"/>
                  </a:lnTo>
                  <a:lnTo>
                    <a:pt x="10845292" y="1202169"/>
                  </a:lnTo>
                  <a:lnTo>
                    <a:pt x="10799280" y="1205445"/>
                  </a:lnTo>
                  <a:lnTo>
                    <a:pt x="10829519" y="1185684"/>
                  </a:lnTo>
                  <a:lnTo>
                    <a:pt x="10869016" y="1172629"/>
                  </a:lnTo>
                  <a:lnTo>
                    <a:pt x="11004944" y="1142352"/>
                  </a:lnTo>
                  <a:lnTo>
                    <a:pt x="11135004" y="1114933"/>
                  </a:lnTo>
                  <a:lnTo>
                    <a:pt x="11243018" y="1089101"/>
                  </a:lnTo>
                  <a:lnTo>
                    <a:pt x="11303203" y="1071880"/>
                  </a:lnTo>
                  <a:lnTo>
                    <a:pt x="11359731" y="1052957"/>
                  </a:lnTo>
                  <a:lnTo>
                    <a:pt x="11406810" y="1033221"/>
                  </a:lnTo>
                  <a:lnTo>
                    <a:pt x="11449342" y="994791"/>
                  </a:lnTo>
                  <a:lnTo>
                    <a:pt x="11437887" y="982179"/>
                  </a:lnTo>
                  <a:lnTo>
                    <a:pt x="11407064" y="970419"/>
                  </a:lnTo>
                  <a:lnTo>
                    <a:pt x="11356645" y="957872"/>
                  </a:lnTo>
                  <a:lnTo>
                    <a:pt x="10967149" y="876300"/>
                  </a:lnTo>
                  <a:lnTo>
                    <a:pt x="10982287" y="860793"/>
                  </a:lnTo>
                  <a:lnTo>
                    <a:pt x="11003763" y="847293"/>
                  </a:lnTo>
                  <a:lnTo>
                    <a:pt x="11047781" y="824458"/>
                  </a:lnTo>
                  <a:lnTo>
                    <a:pt x="11100245" y="792060"/>
                  </a:lnTo>
                  <a:lnTo>
                    <a:pt x="11151464" y="757809"/>
                  </a:lnTo>
                  <a:lnTo>
                    <a:pt x="11128515" y="727316"/>
                  </a:lnTo>
                  <a:lnTo>
                    <a:pt x="11088802" y="709714"/>
                  </a:lnTo>
                  <a:lnTo>
                    <a:pt x="11039043" y="701027"/>
                  </a:lnTo>
                  <a:lnTo>
                    <a:pt x="10936135" y="694486"/>
                  </a:lnTo>
                  <a:lnTo>
                    <a:pt x="10896371" y="688682"/>
                  </a:lnTo>
                  <a:lnTo>
                    <a:pt x="10915891" y="672947"/>
                  </a:lnTo>
                  <a:lnTo>
                    <a:pt x="10951299" y="660920"/>
                  </a:lnTo>
                  <a:lnTo>
                    <a:pt x="11019803" y="644258"/>
                  </a:lnTo>
                  <a:lnTo>
                    <a:pt x="11115777" y="612165"/>
                  </a:lnTo>
                  <a:lnTo>
                    <a:pt x="11260773" y="558546"/>
                  </a:lnTo>
                  <a:lnTo>
                    <a:pt x="11415598" y="506018"/>
                  </a:lnTo>
                  <a:lnTo>
                    <a:pt x="11440046" y="496481"/>
                  </a:lnTo>
                  <a:lnTo>
                    <a:pt x="11488611" y="474649"/>
                  </a:lnTo>
                  <a:lnTo>
                    <a:pt x="11507762" y="468401"/>
                  </a:lnTo>
                  <a:lnTo>
                    <a:pt x="11507762" y="465366"/>
                  </a:lnTo>
                  <a:close/>
                </a:path>
              </a:pathLst>
            </a:custGeom>
            <a:solidFill>
              <a:srgbClr val="F0BE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43367" rIns="0" bIns="0" rtlCol="0" vert="horz">
            <a:spAutoFit/>
          </a:bodyPr>
          <a:lstStyle/>
          <a:p>
            <a:pPr marL="3677285">
              <a:lnSpc>
                <a:spcPct val="100000"/>
              </a:lnSpc>
              <a:spcBef>
                <a:spcPts val="100"/>
              </a:spcBef>
            </a:pPr>
            <a:r>
              <a:rPr dirty="0" spc="-700"/>
              <a:t>ALGUNS</a:t>
            </a:r>
            <a:r>
              <a:rPr dirty="0" spc="310"/>
              <a:t> </a:t>
            </a:r>
            <a:r>
              <a:rPr dirty="0" spc="-490"/>
              <a:t>CASOS</a:t>
            </a:r>
            <a:r>
              <a:rPr dirty="0" spc="310"/>
              <a:t> </a:t>
            </a:r>
            <a:r>
              <a:rPr dirty="0" spc="-490"/>
              <a:t>ENVOLVENDO</a:t>
            </a:r>
            <a:r>
              <a:rPr dirty="0" spc="315"/>
              <a:t> </a:t>
            </a:r>
            <a:r>
              <a:rPr dirty="0" spc="-650"/>
              <a:t>REDE</a:t>
            </a:r>
            <a:r>
              <a:rPr dirty="0" spc="310"/>
              <a:t> </a:t>
            </a:r>
            <a:r>
              <a:rPr dirty="0" spc="-380"/>
              <a:t>SOCIAIS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5134" y="476455"/>
            <a:ext cx="1805458" cy="190940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2253" y="41077"/>
            <a:ext cx="489584" cy="426084"/>
          </a:xfrm>
          <a:custGeom>
            <a:avLst/>
            <a:gdLst/>
            <a:ahLst/>
            <a:cxnLst/>
            <a:rect l="l" t="t" r="r" b="b"/>
            <a:pathLst>
              <a:path w="489584" h="426084">
                <a:moveTo>
                  <a:pt x="465233" y="426016"/>
                </a:moveTo>
                <a:lnTo>
                  <a:pt x="453070" y="409315"/>
                </a:lnTo>
                <a:lnTo>
                  <a:pt x="440851" y="392811"/>
                </a:lnTo>
                <a:lnTo>
                  <a:pt x="428510" y="376535"/>
                </a:lnTo>
                <a:lnTo>
                  <a:pt x="415980" y="360520"/>
                </a:lnTo>
                <a:lnTo>
                  <a:pt x="438810" y="342224"/>
                </a:lnTo>
                <a:lnTo>
                  <a:pt x="451728" y="358563"/>
                </a:lnTo>
                <a:lnTo>
                  <a:pt x="464460" y="375177"/>
                </a:lnTo>
                <a:lnTo>
                  <a:pt x="476957" y="391999"/>
                </a:lnTo>
                <a:lnTo>
                  <a:pt x="489175" y="408965"/>
                </a:lnTo>
                <a:lnTo>
                  <a:pt x="465233" y="426016"/>
                </a:lnTo>
                <a:close/>
              </a:path>
              <a:path w="489584" h="426084">
                <a:moveTo>
                  <a:pt x="382085" y="319963"/>
                </a:moveTo>
                <a:lnTo>
                  <a:pt x="368465" y="304639"/>
                </a:lnTo>
                <a:lnTo>
                  <a:pt x="354622" y="289483"/>
                </a:lnTo>
                <a:lnTo>
                  <a:pt x="340604" y="274585"/>
                </a:lnTo>
                <a:lnTo>
                  <a:pt x="326459" y="260041"/>
                </a:lnTo>
                <a:lnTo>
                  <a:pt x="347365" y="239380"/>
                </a:lnTo>
                <a:lnTo>
                  <a:pt x="361843" y="254298"/>
                </a:lnTo>
                <a:lnTo>
                  <a:pt x="376163" y="269530"/>
                </a:lnTo>
                <a:lnTo>
                  <a:pt x="390311" y="285050"/>
                </a:lnTo>
                <a:lnTo>
                  <a:pt x="404270" y="300829"/>
                </a:lnTo>
                <a:lnTo>
                  <a:pt x="382085" y="319963"/>
                </a:lnTo>
                <a:close/>
              </a:path>
              <a:path w="489584" h="426084">
                <a:moveTo>
                  <a:pt x="288585" y="223573"/>
                </a:moveTo>
                <a:lnTo>
                  <a:pt x="273404" y="209728"/>
                </a:lnTo>
                <a:lnTo>
                  <a:pt x="257952" y="196135"/>
                </a:lnTo>
                <a:lnTo>
                  <a:pt x="242220" y="182865"/>
                </a:lnTo>
                <a:lnTo>
                  <a:pt x="226197" y="169985"/>
                </a:lnTo>
                <a:lnTo>
                  <a:pt x="244615" y="147292"/>
                </a:lnTo>
                <a:lnTo>
                  <a:pt x="260639" y="160494"/>
                </a:lnTo>
                <a:lnTo>
                  <a:pt x="276466" y="174041"/>
                </a:lnTo>
                <a:lnTo>
                  <a:pt x="291980" y="187829"/>
                </a:lnTo>
                <a:lnTo>
                  <a:pt x="307063" y="201756"/>
                </a:lnTo>
                <a:lnTo>
                  <a:pt x="288585" y="223573"/>
                </a:lnTo>
                <a:close/>
              </a:path>
              <a:path w="489584" h="426084">
                <a:moveTo>
                  <a:pt x="185105" y="137995"/>
                </a:moveTo>
                <a:lnTo>
                  <a:pt x="168516" y="125925"/>
                </a:lnTo>
                <a:lnTo>
                  <a:pt x="151727" y="114158"/>
                </a:lnTo>
                <a:lnTo>
                  <a:pt x="134798" y="102759"/>
                </a:lnTo>
                <a:lnTo>
                  <a:pt x="117789" y="91792"/>
                </a:lnTo>
                <a:lnTo>
                  <a:pt x="133377" y="66355"/>
                </a:lnTo>
                <a:lnTo>
                  <a:pt x="150784" y="77605"/>
                </a:lnTo>
                <a:lnTo>
                  <a:pt x="168069" y="89276"/>
                </a:lnTo>
                <a:lnTo>
                  <a:pt x="185297" y="101336"/>
                </a:lnTo>
                <a:lnTo>
                  <a:pt x="202536" y="113754"/>
                </a:lnTo>
                <a:lnTo>
                  <a:pt x="185105" y="137995"/>
                </a:lnTo>
                <a:close/>
              </a:path>
              <a:path w="489584" h="426084">
                <a:moveTo>
                  <a:pt x="72572" y="63900"/>
                </a:moveTo>
                <a:lnTo>
                  <a:pt x="54440" y="54156"/>
                </a:lnTo>
                <a:lnTo>
                  <a:pt x="36237" y="44597"/>
                </a:lnTo>
                <a:lnTo>
                  <a:pt x="18059" y="35393"/>
                </a:lnTo>
                <a:lnTo>
                  <a:pt x="0" y="26718"/>
                </a:lnTo>
                <a:lnTo>
                  <a:pt x="12857" y="0"/>
                </a:lnTo>
                <a:lnTo>
                  <a:pt x="31455" y="8833"/>
                </a:lnTo>
                <a:lnTo>
                  <a:pt x="50149" y="18265"/>
                </a:lnTo>
                <a:lnTo>
                  <a:pt x="68884" y="28300"/>
                </a:lnTo>
                <a:lnTo>
                  <a:pt x="87605" y="38942"/>
                </a:lnTo>
                <a:lnTo>
                  <a:pt x="72572" y="63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6283" y="9981"/>
            <a:ext cx="1910714" cy="1194435"/>
          </a:xfrm>
          <a:custGeom>
            <a:avLst/>
            <a:gdLst/>
            <a:ahLst/>
            <a:cxnLst/>
            <a:rect l="l" t="t" r="r" b="b"/>
            <a:pathLst>
              <a:path w="1910714" h="1194435">
                <a:moveTo>
                  <a:pt x="48196" y="10045"/>
                </a:moveTo>
                <a:lnTo>
                  <a:pt x="38150" y="6184"/>
                </a:lnTo>
                <a:lnTo>
                  <a:pt x="28016" y="2603"/>
                </a:lnTo>
                <a:lnTo>
                  <a:pt x="19989" y="0"/>
                </a:lnTo>
                <a:lnTo>
                  <a:pt x="6223" y="939"/>
                </a:lnTo>
                <a:lnTo>
                  <a:pt x="0" y="24485"/>
                </a:lnTo>
                <a:lnTo>
                  <a:pt x="9867" y="27559"/>
                </a:lnTo>
                <a:lnTo>
                  <a:pt x="21666" y="31521"/>
                </a:lnTo>
                <a:lnTo>
                  <a:pt x="37579" y="37338"/>
                </a:lnTo>
                <a:lnTo>
                  <a:pt x="48196" y="10045"/>
                </a:lnTo>
                <a:close/>
              </a:path>
              <a:path w="1910714" h="1194435">
                <a:moveTo>
                  <a:pt x="653326" y="561581"/>
                </a:moveTo>
                <a:lnTo>
                  <a:pt x="627824" y="519277"/>
                </a:lnTo>
                <a:lnTo>
                  <a:pt x="605447" y="483958"/>
                </a:lnTo>
                <a:lnTo>
                  <a:pt x="581012" y="500303"/>
                </a:lnTo>
                <a:lnTo>
                  <a:pt x="586524" y="508850"/>
                </a:lnTo>
                <a:lnTo>
                  <a:pt x="591997" y="517448"/>
                </a:lnTo>
                <a:lnTo>
                  <a:pt x="615619" y="556082"/>
                </a:lnTo>
                <a:lnTo>
                  <a:pt x="628116" y="577253"/>
                </a:lnTo>
                <a:lnTo>
                  <a:pt x="653326" y="561581"/>
                </a:lnTo>
                <a:close/>
              </a:path>
              <a:path w="1910714" h="1194435">
                <a:moveTo>
                  <a:pt x="734288" y="702284"/>
                </a:moveTo>
                <a:lnTo>
                  <a:pt x="688136" y="622046"/>
                </a:lnTo>
                <a:lnTo>
                  <a:pt x="662863" y="636689"/>
                </a:lnTo>
                <a:lnTo>
                  <a:pt x="708850" y="716800"/>
                </a:lnTo>
                <a:lnTo>
                  <a:pt x="734288" y="702284"/>
                </a:lnTo>
                <a:close/>
              </a:path>
              <a:path w="1910714" h="1194435">
                <a:moveTo>
                  <a:pt x="808469" y="825398"/>
                </a:moveTo>
                <a:lnTo>
                  <a:pt x="797953" y="808786"/>
                </a:lnTo>
                <a:lnTo>
                  <a:pt x="787044" y="791121"/>
                </a:lnTo>
                <a:lnTo>
                  <a:pt x="775601" y="772198"/>
                </a:lnTo>
                <a:lnTo>
                  <a:pt x="763511" y="751827"/>
                </a:lnTo>
                <a:lnTo>
                  <a:pt x="738251" y="766762"/>
                </a:lnTo>
                <a:lnTo>
                  <a:pt x="750392" y="787209"/>
                </a:lnTo>
                <a:lnTo>
                  <a:pt x="761961" y="806323"/>
                </a:lnTo>
                <a:lnTo>
                  <a:pt x="773049" y="824268"/>
                </a:lnTo>
                <a:lnTo>
                  <a:pt x="783704" y="841184"/>
                </a:lnTo>
                <a:lnTo>
                  <a:pt x="808469" y="825398"/>
                </a:lnTo>
                <a:close/>
              </a:path>
              <a:path w="1910714" h="1194435">
                <a:moveTo>
                  <a:pt x="891044" y="942352"/>
                </a:moveTo>
                <a:lnTo>
                  <a:pt x="878319" y="926388"/>
                </a:lnTo>
                <a:lnTo>
                  <a:pt x="865593" y="909701"/>
                </a:lnTo>
                <a:lnTo>
                  <a:pt x="852779" y="892187"/>
                </a:lnTo>
                <a:lnTo>
                  <a:pt x="839812" y="873760"/>
                </a:lnTo>
                <a:lnTo>
                  <a:pt x="815682" y="890092"/>
                </a:lnTo>
                <a:lnTo>
                  <a:pt x="828967" y="908685"/>
                </a:lnTo>
                <a:lnTo>
                  <a:pt x="842073" y="926477"/>
                </a:lnTo>
                <a:lnTo>
                  <a:pt x="855103" y="943533"/>
                </a:lnTo>
                <a:lnTo>
                  <a:pt x="868159" y="959916"/>
                </a:lnTo>
                <a:lnTo>
                  <a:pt x="891044" y="942352"/>
                </a:lnTo>
                <a:close/>
              </a:path>
              <a:path w="1910714" h="1194435">
                <a:moveTo>
                  <a:pt x="989876" y="1041603"/>
                </a:moveTo>
                <a:lnTo>
                  <a:pt x="973709" y="1027950"/>
                </a:lnTo>
                <a:lnTo>
                  <a:pt x="958011" y="1013777"/>
                </a:lnTo>
                <a:lnTo>
                  <a:pt x="942809" y="999083"/>
                </a:lnTo>
                <a:lnTo>
                  <a:pt x="928090" y="983869"/>
                </a:lnTo>
                <a:lnTo>
                  <a:pt x="906703" y="1003973"/>
                </a:lnTo>
                <a:lnTo>
                  <a:pt x="922108" y="1019898"/>
                </a:lnTo>
                <a:lnTo>
                  <a:pt x="938034" y="1035253"/>
                </a:lnTo>
                <a:lnTo>
                  <a:pt x="954481" y="1050061"/>
                </a:lnTo>
                <a:lnTo>
                  <a:pt x="971461" y="1064298"/>
                </a:lnTo>
                <a:lnTo>
                  <a:pt x="989876" y="1041603"/>
                </a:lnTo>
                <a:close/>
              </a:path>
              <a:path w="1910714" h="1194435">
                <a:moveTo>
                  <a:pt x="1108951" y="1114666"/>
                </a:moveTo>
                <a:lnTo>
                  <a:pt x="1089837" y="1105763"/>
                </a:lnTo>
                <a:lnTo>
                  <a:pt x="1071143" y="1096098"/>
                </a:lnTo>
                <a:lnTo>
                  <a:pt x="1052868" y="1085684"/>
                </a:lnTo>
                <a:lnTo>
                  <a:pt x="1034999" y="1074496"/>
                </a:lnTo>
                <a:lnTo>
                  <a:pt x="1018908" y="1099083"/>
                </a:lnTo>
                <a:lnTo>
                  <a:pt x="1037818" y="1110869"/>
                </a:lnTo>
                <a:lnTo>
                  <a:pt x="1057160" y="1121867"/>
                </a:lnTo>
                <a:lnTo>
                  <a:pt x="1076921" y="1132065"/>
                </a:lnTo>
                <a:lnTo>
                  <a:pt x="1097114" y="1141463"/>
                </a:lnTo>
                <a:lnTo>
                  <a:pt x="1108951" y="1114666"/>
                </a:lnTo>
                <a:close/>
              </a:path>
              <a:path w="1910714" h="1194435">
                <a:moveTo>
                  <a:pt x="1242758" y="1154277"/>
                </a:moveTo>
                <a:lnTo>
                  <a:pt x="1221968" y="1150416"/>
                </a:lnTo>
                <a:lnTo>
                  <a:pt x="1201356" y="1145832"/>
                </a:lnTo>
                <a:lnTo>
                  <a:pt x="1180922" y="1140523"/>
                </a:lnTo>
                <a:lnTo>
                  <a:pt x="1160653" y="1134478"/>
                </a:lnTo>
                <a:lnTo>
                  <a:pt x="1151699" y="1162405"/>
                </a:lnTo>
                <a:lnTo>
                  <a:pt x="1172972" y="1168704"/>
                </a:lnTo>
                <a:lnTo>
                  <a:pt x="1194422" y="1174267"/>
                </a:lnTo>
                <a:lnTo>
                  <a:pt x="1216037" y="1179118"/>
                </a:lnTo>
                <a:lnTo>
                  <a:pt x="1237843" y="1183246"/>
                </a:lnTo>
                <a:lnTo>
                  <a:pt x="1242758" y="1154277"/>
                </a:lnTo>
                <a:close/>
              </a:path>
              <a:path w="1910714" h="1194435">
                <a:moveTo>
                  <a:pt x="1383868" y="1191107"/>
                </a:moveTo>
                <a:lnTo>
                  <a:pt x="1383855" y="1190637"/>
                </a:lnTo>
                <a:lnTo>
                  <a:pt x="1383792" y="1188072"/>
                </a:lnTo>
                <a:lnTo>
                  <a:pt x="1383245" y="1164653"/>
                </a:lnTo>
                <a:lnTo>
                  <a:pt x="1361948" y="1164666"/>
                </a:lnTo>
                <a:lnTo>
                  <a:pt x="1340662" y="1164158"/>
                </a:lnTo>
                <a:lnTo>
                  <a:pt x="1319403" y="1163104"/>
                </a:lnTo>
                <a:lnTo>
                  <a:pt x="1298168" y="1161503"/>
                </a:lnTo>
                <a:lnTo>
                  <a:pt x="1295628" y="1191044"/>
                </a:lnTo>
                <a:lnTo>
                  <a:pt x="1317117" y="1192631"/>
                </a:lnTo>
                <a:lnTo>
                  <a:pt x="1339037" y="1193698"/>
                </a:lnTo>
                <a:lnTo>
                  <a:pt x="1344193" y="1193825"/>
                </a:lnTo>
                <a:lnTo>
                  <a:pt x="1383868" y="1191107"/>
                </a:lnTo>
                <a:close/>
              </a:path>
              <a:path w="1910714" h="1194435">
                <a:moveTo>
                  <a:pt x="1529626" y="1181163"/>
                </a:moveTo>
                <a:lnTo>
                  <a:pt x="1525930" y="1153591"/>
                </a:lnTo>
                <a:lnTo>
                  <a:pt x="1504759" y="1156271"/>
                </a:lnTo>
                <a:lnTo>
                  <a:pt x="1483855" y="1158570"/>
                </a:lnTo>
                <a:lnTo>
                  <a:pt x="1463281" y="1160487"/>
                </a:lnTo>
                <a:lnTo>
                  <a:pt x="1440624" y="1162202"/>
                </a:lnTo>
                <a:lnTo>
                  <a:pt x="1442326" y="1187119"/>
                </a:lnTo>
                <a:lnTo>
                  <a:pt x="1529626" y="1181163"/>
                </a:lnTo>
                <a:close/>
              </a:path>
              <a:path w="1910714" h="1194435">
                <a:moveTo>
                  <a:pt x="1672259" y="1157097"/>
                </a:moveTo>
                <a:lnTo>
                  <a:pt x="1665884" y="1128179"/>
                </a:lnTo>
                <a:lnTo>
                  <a:pt x="1644383" y="1132890"/>
                </a:lnTo>
                <a:lnTo>
                  <a:pt x="1623110" y="1137285"/>
                </a:lnTo>
                <a:lnTo>
                  <a:pt x="1602155" y="1141336"/>
                </a:lnTo>
                <a:lnTo>
                  <a:pt x="1581581" y="1145082"/>
                </a:lnTo>
                <a:lnTo>
                  <a:pt x="1586179" y="1171422"/>
                </a:lnTo>
                <a:lnTo>
                  <a:pt x="1586623" y="1173670"/>
                </a:lnTo>
                <a:lnTo>
                  <a:pt x="1607439" y="1169974"/>
                </a:lnTo>
                <a:lnTo>
                  <a:pt x="1628711" y="1165936"/>
                </a:lnTo>
                <a:lnTo>
                  <a:pt x="1672259" y="1157097"/>
                </a:lnTo>
                <a:close/>
              </a:path>
              <a:path w="1910714" h="1194435">
                <a:moveTo>
                  <a:pt x="1812798" y="1120927"/>
                </a:moveTo>
                <a:lnTo>
                  <a:pt x="1804517" y="1092136"/>
                </a:lnTo>
                <a:lnTo>
                  <a:pt x="1762455" y="1103871"/>
                </a:lnTo>
                <a:lnTo>
                  <a:pt x="1741741" y="1109370"/>
                </a:lnTo>
                <a:lnTo>
                  <a:pt x="1721332" y="1114552"/>
                </a:lnTo>
                <a:lnTo>
                  <a:pt x="1727593" y="1139469"/>
                </a:lnTo>
                <a:lnTo>
                  <a:pt x="1728571" y="1143279"/>
                </a:lnTo>
                <a:lnTo>
                  <a:pt x="1749145" y="1137996"/>
                </a:lnTo>
                <a:lnTo>
                  <a:pt x="1812798" y="1120927"/>
                </a:lnTo>
                <a:close/>
              </a:path>
              <a:path w="1910714" h="1194435">
                <a:moveTo>
                  <a:pt x="1910118" y="1090650"/>
                </a:moveTo>
                <a:lnTo>
                  <a:pt x="1901024" y="1062786"/>
                </a:lnTo>
                <a:lnTo>
                  <a:pt x="1859927" y="1075867"/>
                </a:lnTo>
                <a:lnTo>
                  <a:pt x="1868589" y="1103757"/>
                </a:lnTo>
                <a:lnTo>
                  <a:pt x="1910118" y="1090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1061522" y="152707"/>
            <a:ext cx="16850360" cy="10133330"/>
            <a:chOff x="1061522" y="152707"/>
            <a:chExt cx="16850360" cy="1013333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1522" y="1730936"/>
              <a:ext cx="8763619" cy="530119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77197" y="3346793"/>
              <a:ext cx="8067255" cy="6938994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4259388" y="1455583"/>
              <a:ext cx="313055" cy="312420"/>
            </a:xfrm>
            <a:custGeom>
              <a:avLst/>
              <a:gdLst/>
              <a:ahLst/>
              <a:cxnLst/>
              <a:rect l="l" t="t" r="r" b="b"/>
              <a:pathLst>
                <a:path w="313055" h="312419">
                  <a:moveTo>
                    <a:pt x="219654" y="312387"/>
                  </a:moveTo>
                  <a:lnTo>
                    <a:pt x="92833" y="312387"/>
                  </a:lnTo>
                  <a:lnTo>
                    <a:pt x="56703" y="305093"/>
                  </a:lnTo>
                  <a:lnTo>
                    <a:pt x="27194" y="285201"/>
                  </a:lnTo>
                  <a:lnTo>
                    <a:pt x="7296" y="255702"/>
                  </a:lnTo>
                  <a:lnTo>
                    <a:pt x="0" y="219583"/>
                  </a:lnTo>
                  <a:lnTo>
                    <a:pt x="0" y="92804"/>
                  </a:lnTo>
                  <a:lnTo>
                    <a:pt x="7296" y="56685"/>
                  </a:lnTo>
                  <a:lnTo>
                    <a:pt x="27194" y="27185"/>
                  </a:lnTo>
                  <a:lnTo>
                    <a:pt x="56703" y="7294"/>
                  </a:lnTo>
                  <a:lnTo>
                    <a:pt x="92833" y="0"/>
                  </a:lnTo>
                  <a:lnTo>
                    <a:pt x="219654" y="0"/>
                  </a:lnTo>
                  <a:lnTo>
                    <a:pt x="255784" y="7294"/>
                  </a:lnTo>
                  <a:lnTo>
                    <a:pt x="285293" y="27185"/>
                  </a:lnTo>
                  <a:lnTo>
                    <a:pt x="305191" y="56685"/>
                  </a:lnTo>
                  <a:lnTo>
                    <a:pt x="312487" y="92804"/>
                  </a:lnTo>
                  <a:lnTo>
                    <a:pt x="312487" y="219583"/>
                  </a:lnTo>
                  <a:lnTo>
                    <a:pt x="305191" y="255702"/>
                  </a:lnTo>
                  <a:lnTo>
                    <a:pt x="285293" y="285201"/>
                  </a:lnTo>
                  <a:lnTo>
                    <a:pt x="255784" y="305093"/>
                  </a:lnTo>
                  <a:lnTo>
                    <a:pt x="219654" y="312387"/>
                  </a:lnTo>
                  <a:close/>
                </a:path>
              </a:pathLst>
            </a:custGeom>
            <a:solidFill>
              <a:srgbClr val="EDD0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18723" y="1540732"/>
              <a:ext cx="67238" cy="6655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41733" y="1540732"/>
              <a:ext cx="67238" cy="66553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4372991" y="1672475"/>
              <a:ext cx="85725" cy="13970"/>
            </a:xfrm>
            <a:custGeom>
              <a:avLst/>
              <a:gdLst/>
              <a:ahLst/>
              <a:cxnLst/>
              <a:rect l="l" t="t" r="r" b="b"/>
              <a:pathLst>
                <a:path w="85725" h="13969">
                  <a:moveTo>
                    <a:pt x="82309" y="13422"/>
                  </a:moveTo>
                  <a:lnTo>
                    <a:pt x="78602" y="13422"/>
                  </a:lnTo>
                  <a:lnTo>
                    <a:pt x="3007" y="13422"/>
                  </a:lnTo>
                  <a:lnTo>
                    <a:pt x="0" y="10416"/>
                  </a:lnTo>
                  <a:lnTo>
                    <a:pt x="0" y="3006"/>
                  </a:lnTo>
                  <a:lnTo>
                    <a:pt x="3007" y="0"/>
                  </a:lnTo>
                  <a:lnTo>
                    <a:pt x="82309" y="0"/>
                  </a:lnTo>
                  <a:lnTo>
                    <a:pt x="85316" y="3006"/>
                  </a:lnTo>
                  <a:lnTo>
                    <a:pt x="85316" y="10416"/>
                  </a:lnTo>
                  <a:lnTo>
                    <a:pt x="82309" y="13422"/>
                  </a:lnTo>
                  <a:close/>
                </a:path>
              </a:pathLst>
            </a:custGeom>
            <a:solidFill>
              <a:srgbClr val="5B0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4374596" y="152716"/>
              <a:ext cx="3537585" cy="4062095"/>
            </a:xfrm>
            <a:custGeom>
              <a:avLst/>
              <a:gdLst/>
              <a:ahLst/>
              <a:cxnLst/>
              <a:rect l="l" t="t" r="r" b="b"/>
              <a:pathLst>
                <a:path w="3537584" h="4062095">
                  <a:moveTo>
                    <a:pt x="2681681" y="119367"/>
                  </a:moveTo>
                  <a:lnTo>
                    <a:pt x="2679992" y="74993"/>
                  </a:lnTo>
                  <a:lnTo>
                    <a:pt x="2672461" y="35814"/>
                  </a:lnTo>
                  <a:lnTo>
                    <a:pt x="2632265" y="0"/>
                  </a:lnTo>
                  <a:lnTo>
                    <a:pt x="2604439" y="1739"/>
                  </a:lnTo>
                  <a:lnTo>
                    <a:pt x="2535059" y="28587"/>
                  </a:lnTo>
                  <a:lnTo>
                    <a:pt x="2496515" y="52552"/>
                  </a:lnTo>
                  <a:lnTo>
                    <a:pt x="2457399" y="82753"/>
                  </a:lnTo>
                  <a:lnTo>
                    <a:pt x="2419197" y="118605"/>
                  </a:lnTo>
                  <a:lnTo>
                    <a:pt x="2383409" y="159537"/>
                  </a:lnTo>
                  <a:lnTo>
                    <a:pt x="2351544" y="204952"/>
                  </a:lnTo>
                  <a:lnTo>
                    <a:pt x="2325078" y="254292"/>
                  </a:lnTo>
                  <a:lnTo>
                    <a:pt x="2305532" y="306946"/>
                  </a:lnTo>
                  <a:lnTo>
                    <a:pt x="2295550" y="354406"/>
                  </a:lnTo>
                  <a:lnTo>
                    <a:pt x="2292896" y="401662"/>
                  </a:lnTo>
                  <a:lnTo>
                    <a:pt x="2296376" y="452234"/>
                  </a:lnTo>
                  <a:lnTo>
                    <a:pt x="2304783" y="509638"/>
                  </a:lnTo>
                  <a:lnTo>
                    <a:pt x="2316924" y="577392"/>
                  </a:lnTo>
                  <a:lnTo>
                    <a:pt x="2330183" y="641261"/>
                  </a:lnTo>
                  <a:lnTo>
                    <a:pt x="2345347" y="700913"/>
                  </a:lnTo>
                  <a:lnTo>
                    <a:pt x="2361882" y="756246"/>
                  </a:lnTo>
                  <a:lnTo>
                    <a:pt x="2379243" y="807085"/>
                  </a:lnTo>
                  <a:lnTo>
                    <a:pt x="2396909" y="853313"/>
                  </a:lnTo>
                  <a:lnTo>
                    <a:pt x="2414333" y="894778"/>
                  </a:lnTo>
                  <a:lnTo>
                    <a:pt x="2427859" y="924496"/>
                  </a:lnTo>
                  <a:lnTo>
                    <a:pt x="2423261" y="933500"/>
                  </a:lnTo>
                  <a:lnTo>
                    <a:pt x="2397518" y="981036"/>
                  </a:lnTo>
                  <a:lnTo>
                    <a:pt x="2370137" y="1029182"/>
                  </a:lnTo>
                  <a:lnTo>
                    <a:pt x="2341626" y="1077163"/>
                  </a:lnTo>
                  <a:lnTo>
                    <a:pt x="2312505" y="1124229"/>
                  </a:lnTo>
                  <a:lnTo>
                    <a:pt x="2283307" y="1169631"/>
                  </a:lnTo>
                  <a:lnTo>
                    <a:pt x="2254554" y="1212621"/>
                  </a:lnTo>
                  <a:lnTo>
                    <a:pt x="2226754" y="1252435"/>
                  </a:lnTo>
                  <a:lnTo>
                    <a:pt x="2237663" y="1260233"/>
                  </a:lnTo>
                  <a:lnTo>
                    <a:pt x="2266175" y="1219415"/>
                  </a:lnTo>
                  <a:lnTo>
                    <a:pt x="2295436" y="1175766"/>
                  </a:lnTo>
                  <a:lnTo>
                    <a:pt x="2324938" y="1129944"/>
                  </a:lnTo>
                  <a:lnTo>
                    <a:pt x="2354211" y="1082662"/>
                  </a:lnTo>
                  <a:lnTo>
                    <a:pt x="2382774" y="1034605"/>
                  </a:lnTo>
                  <a:lnTo>
                    <a:pt x="2410142" y="986459"/>
                  </a:lnTo>
                  <a:lnTo>
                    <a:pt x="2435834" y="938911"/>
                  </a:lnTo>
                  <a:lnTo>
                    <a:pt x="2440317" y="930084"/>
                  </a:lnTo>
                  <a:lnTo>
                    <a:pt x="2446502" y="929246"/>
                  </a:lnTo>
                  <a:lnTo>
                    <a:pt x="2487079" y="917473"/>
                  </a:lnTo>
                  <a:lnTo>
                    <a:pt x="2541498" y="882751"/>
                  </a:lnTo>
                  <a:lnTo>
                    <a:pt x="2579992" y="833742"/>
                  </a:lnTo>
                  <a:lnTo>
                    <a:pt x="2605773" y="774306"/>
                  </a:lnTo>
                  <a:lnTo>
                    <a:pt x="2613647" y="733171"/>
                  </a:lnTo>
                  <a:lnTo>
                    <a:pt x="2615361" y="692378"/>
                  </a:lnTo>
                  <a:lnTo>
                    <a:pt x="2612352" y="653249"/>
                  </a:lnTo>
                  <a:lnTo>
                    <a:pt x="2607792" y="605370"/>
                  </a:lnTo>
                  <a:lnTo>
                    <a:pt x="2606408" y="557415"/>
                  </a:lnTo>
                  <a:lnTo>
                    <a:pt x="2608288" y="509574"/>
                  </a:lnTo>
                  <a:lnTo>
                    <a:pt x="2613495" y="462013"/>
                  </a:lnTo>
                  <a:lnTo>
                    <a:pt x="2622131" y="414896"/>
                  </a:lnTo>
                  <a:lnTo>
                    <a:pt x="2634272" y="368401"/>
                  </a:lnTo>
                  <a:lnTo>
                    <a:pt x="2648153" y="319773"/>
                  </a:lnTo>
                  <a:lnTo>
                    <a:pt x="2660751" y="269113"/>
                  </a:lnTo>
                  <a:lnTo>
                    <a:pt x="2671153" y="217868"/>
                  </a:lnTo>
                  <a:lnTo>
                    <a:pt x="2678430" y="167462"/>
                  </a:lnTo>
                  <a:lnTo>
                    <a:pt x="2681681" y="119367"/>
                  </a:lnTo>
                  <a:close/>
                </a:path>
                <a:path w="3537584" h="4062095">
                  <a:moveTo>
                    <a:pt x="3164078" y="4038866"/>
                  </a:moveTo>
                  <a:lnTo>
                    <a:pt x="0" y="4038866"/>
                  </a:lnTo>
                  <a:lnTo>
                    <a:pt x="0" y="4062006"/>
                  </a:lnTo>
                  <a:lnTo>
                    <a:pt x="3164078" y="4062006"/>
                  </a:lnTo>
                  <a:lnTo>
                    <a:pt x="3164078" y="4038866"/>
                  </a:lnTo>
                  <a:close/>
                </a:path>
                <a:path w="3537584" h="4062095">
                  <a:moveTo>
                    <a:pt x="3537026" y="833196"/>
                  </a:moveTo>
                  <a:lnTo>
                    <a:pt x="3528466" y="788377"/>
                  </a:lnTo>
                  <a:lnTo>
                    <a:pt x="3491776" y="763727"/>
                  </a:lnTo>
                  <a:lnTo>
                    <a:pt x="3478911" y="763231"/>
                  </a:lnTo>
                  <a:lnTo>
                    <a:pt x="3467506" y="763981"/>
                  </a:lnTo>
                  <a:lnTo>
                    <a:pt x="3103867" y="823912"/>
                  </a:lnTo>
                  <a:lnTo>
                    <a:pt x="2830906" y="908608"/>
                  </a:lnTo>
                  <a:lnTo>
                    <a:pt x="2659303" y="984224"/>
                  </a:lnTo>
                  <a:lnTo>
                    <a:pt x="2599728" y="1016939"/>
                  </a:lnTo>
                  <a:lnTo>
                    <a:pt x="2535110" y="1059561"/>
                  </a:lnTo>
                  <a:lnTo>
                    <a:pt x="2486152" y="1097089"/>
                  </a:lnTo>
                  <a:lnTo>
                    <a:pt x="2450033" y="1131658"/>
                  </a:lnTo>
                  <a:lnTo>
                    <a:pt x="2423960" y="1165415"/>
                  </a:lnTo>
                  <a:lnTo>
                    <a:pt x="2405113" y="1200531"/>
                  </a:lnTo>
                  <a:lnTo>
                    <a:pt x="2387257" y="1252181"/>
                  </a:lnTo>
                  <a:lnTo>
                    <a:pt x="2376614" y="1306055"/>
                  </a:lnTo>
                  <a:lnTo>
                    <a:pt x="2371369" y="1359750"/>
                  </a:lnTo>
                  <a:lnTo>
                    <a:pt x="2369705" y="1410893"/>
                  </a:lnTo>
                  <a:lnTo>
                    <a:pt x="2369794" y="1457058"/>
                  </a:lnTo>
                  <a:lnTo>
                    <a:pt x="2370759" y="1493532"/>
                  </a:lnTo>
                  <a:lnTo>
                    <a:pt x="2372741" y="1526247"/>
                  </a:lnTo>
                  <a:lnTo>
                    <a:pt x="2375357" y="1554746"/>
                  </a:lnTo>
                  <a:lnTo>
                    <a:pt x="2377236" y="1570672"/>
                  </a:lnTo>
                  <a:lnTo>
                    <a:pt x="2367254" y="1579435"/>
                  </a:lnTo>
                  <a:lnTo>
                    <a:pt x="2329167" y="1615414"/>
                  </a:lnTo>
                  <a:lnTo>
                    <a:pt x="2292540" y="1652651"/>
                  </a:lnTo>
                  <a:lnTo>
                    <a:pt x="2257425" y="1691106"/>
                  </a:lnTo>
                  <a:lnTo>
                    <a:pt x="2223833" y="1730756"/>
                  </a:lnTo>
                  <a:lnTo>
                    <a:pt x="2191804" y="1771561"/>
                  </a:lnTo>
                  <a:lnTo>
                    <a:pt x="2161362" y="1813496"/>
                  </a:lnTo>
                  <a:lnTo>
                    <a:pt x="2132546" y="1856511"/>
                  </a:lnTo>
                  <a:lnTo>
                    <a:pt x="2143849" y="1863750"/>
                  </a:lnTo>
                  <a:lnTo>
                    <a:pt x="2172385" y="1821154"/>
                  </a:lnTo>
                  <a:lnTo>
                    <a:pt x="2202535" y="1779625"/>
                  </a:lnTo>
                  <a:lnTo>
                    <a:pt x="2234260" y="1739214"/>
                  </a:lnTo>
                  <a:lnTo>
                    <a:pt x="2267521" y="1699958"/>
                  </a:lnTo>
                  <a:lnTo>
                    <a:pt x="2302306" y="1661871"/>
                  </a:lnTo>
                  <a:lnTo>
                    <a:pt x="2338578" y="1625003"/>
                  </a:lnTo>
                  <a:lnTo>
                    <a:pt x="2376297" y="1589379"/>
                  </a:lnTo>
                  <a:lnTo>
                    <a:pt x="2383853" y="1582762"/>
                  </a:lnTo>
                  <a:lnTo>
                    <a:pt x="2394026" y="1590154"/>
                  </a:lnTo>
                  <a:lnTo>
                    <a:pt x="2417102" y="1605915"/>
                  </a:lnTo>
                  <a:lnTo>
                    <a:pt x="2482392" y="1644878"/>
                  </a:lnTo>
                  <a:lnTo>
                    <a:pt x="2523363" y="1665439"/>
                  </a:lnTo>
                  <a:lnTo>
                    <a:pt x="2569045" y="1684947"/>
                  </a:lnTo>
                  <a:lnTo>
                    <a:pt x="2618790" y="1702079"/>
                  </a:lnTo>
                  <a:lnTo>
                    <a:pt x="2671991" y="1715528"/>
                  </a:lnTo>
                  <a:lnTo>
                    <a:pt x="2727998" y="1723974"/>
                  </a:lnTo>
                  <a:lnTo>
                    <a:pt x="2786189" y="1726069"/>
                  </a:lnTo>
                  <a:lnTo>
                    <a:pt x="2845943" y="1720519"/>
                  </a:lnTo>
                  <a:lnTo>
                    <a:pt x="2906623" y="1706003"/>
                  </a:lnTo>
                  <a:lnTo>
                    <a:pt x="2947517" y="1690382"/>
                  </a:lnTo>
                  <a:lnTo>
                    <a:pt x="2984525" y="1671027"/>
                  </a:lnTo>
                  <a:lnTo>
                    <a:pt x="3019107" y="1647634"/>
                  </a:lnTo>
                  <a:lnTo>
                    <a:pt x="3052762" y="1619897"/>
                  </a:lnTo>
                  <a:lnTo>
                    <a:pt x="3086925" y="1587538"/>
                  </a:lnTo>
                  <a:lnTo>
                    <a:pt x="3123095" y="1550238"/>
                  </a:lnTo>
                  <a:lnTo>
                    <a:pt x="3162706" y="1507705"/>
                  </a:lnTo>
                  <a:lnTo>
                    <a:pt x="3204260" y="1461020"/>
                  </a:lnTo>
                  <a:lnTo>
                    <a:pt x="3244316" y="1412633"/>
                  </a:lnTo>
                  <a:lnTo>
                    <a:pt x="3282658" y="1362976"/>
                  </a:lnTo>
                  <a:lnTo>
                    <a:pt x="3319094" y="1312519"/>
                  </a:lnTo>
                  <a:lnTo>
                    <a:pt x="3353435" y="1261694"/>
                  </a:lnTo>
                  <a:lnTo>
                    <a:pt x="3385464" y="1210970"/>
                  </a:lnTo>
                  <a:lnTo>
                    <a:pt x="3414992" y="1160792"/>
                  </a:lnTo>
                  <a:lnTo>
                    <a:pt x="3441827" y="1111605"/>
                  </a:lnTo>
                  <a:lnTo>
                    <a:pt x="3465741" y="1063879"/>
                  </a:lnTo>
                  <a:lnTo>
                    <a:pt x="3486556" y="1018044"/>
                  </a:lnTo>
                  <a:lnTo>
                    <a:pt x="3504057" y="974559"/>
                  </a:lnTo>
                  <a:lnTo>
                    <a:pt x="3518052" y="933894"/>
                  </a:lnTo>
                  <a:lnTo>
                    <a:pt x="3528352" y="896467"/>
                  </a:lnTo>
                  <a:lnTo>
                    <a:pt x="3534740" y="862761"/>
                  </a:lnTo>
                  <a:lnTo>
                    <a:pt x="3537026" y="833196"/>
                  </a:lnTo>
                  <a:close/>
                </a:path>
              </a:pathLst>
            </a:custGeom>
            <a:solidFill>
              <a:srgbClr val="EDD0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4766529" y="508423"/>
              <a:ext cx="1865630" cy="3683635"/>
            </a:xfrm>
            <a:custGeom>
              <a:avLst/>
              <a:gdLst/>
              <a:ahLst/>
              <a:cxnLst/>
              <a:rect l="l" t="t" r="r" b="b"/>
              <a:pathLst>
                <a:path w="1865630" h="3683635">
                  <a:moveTo>
                    <a:pt x="1679539" y="3683148"/>
                  </a:moveTo>
                  <a:lnTo>
                    <a:pt x="185492" y="3683148"/>
                  </a:lnTo>
                  <a:lnTo>
                    <a:pt x="136179" y="3676525"/>
                  </a:lnTo>
                  <a:lnTo>
                    <a:pt x="91868" y="3657832"/>
                  </a:lnTo>
                  <a:lnTo>
                    <a:pt x="54327" y="3628838"/>
                  </a:lnTo>
                  <a:lnTo>
                    <a:pt x="25324" y="3591309"/>
                  </a:lnTo>
                  <a:lnTo>
                    <a:pt x="6625" y="3547012"/>
                  </a:lnTo>
                  <a:lnTo>
                    <a:pt x="0" y="3497715"/>
                  </a:lnTo>
                  <a:lnTo>
                    <a:pt x="0" y="185433"/>
                  </a:lnTo>
                  <a:lnTo>
                    <a:pt x="6625" y="136136"/>
                  </a:lnTo>
                  <a:lnTo>
                    <a:pt x="25324" y="91839"/>
                  </a:lnTo>
                  <a:lnTo>
                    <a:pt x="54327" y="54310"/>
                  </a:lnTo>
                  <a:lnTo>
                    <a:pt x="91868" y="25316"/>
                  </a:lnTo>
                  <a:lnTo>
                    <a:pt x="136179" y="6623"/>
                  </a:lnTo>
                  <a:lnTo>
                    <a:pt x="185492" y="0"/>
                  </a:lnTo>
                  <a:lnTo>
                    <a:pt x="1679539" y="0"/>
                  </a:lnTo>
                  <a:lnTo>
                    <a:pt x="1728852" y="6623"/>
                  </a:lnTo>
                  <a:lnTo>
                    <a:pt x="1773163" y="25316"/>
                  </a:lnTo>
                  <a:lnTo>
                    <a:pt x="1810704" y="54310"/>
                  </a:lnTo>
                  <a:lnTo>
                    <a:pt x="1839708" y="91839"/>
                  </a:lnTo>
                  <a:lnTo>
                    <a:pt x="1858406" y="136136"/>
                  </a:lnTo>
                  <a:lnTo>
                    <a:pt x="1865032" y="185433"/>
                  </a:lnTo>
                  <a:lnTo>
                    <a:pt x="1865032" y="3497715"/>
                  </a:lnTo>
                  <a:lnTo>
                    <a:pt x="1858406" y="3547012"/>
                  </a:lnTo>
                  <a:lnTo>
                    <a:pt x="1839708" y="3591309"/>
                  </a:lnTo>
                  <a:lnTo>
                    <a:pt x="1810704" y="3628838"/>
                  </a:lnTo>
                  <a:lnTo>
                    <a:pt x="1773163" y="3657832"/>
                  </a:lnTo>
                  <a:lnTo>
                    <a:pt x="1728852" y="3676525"/>
                  </a:lnTo>
                  <a:lnTo>
                    <a:pt x="1679539" y="3683148"/>
                  </a:lnTo>
                  <a:close/>
                </a:path>
              </a:pathLst>
            </a:custGeom>
            <a:solidFill>
              <a:srgbClr val="5B0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4881706" y="675470"/>
              <a:ext cx="1637030" cy="3237230"/>
            </a:xfrm>
            <a:custGeom>
              <a:avLst/>
              <a:gdLst/>
              <a:ahLst/>
              <a:cxnLst/>
              <a:rect l="l" t="t" r="r" b="b"/>
              <a:pathLst>
                <a:path w="1637030" h="3237229">
                  <a:moveTo>
                    <a:pt x="1637021" y="3236920"/>
                  </a:moveTo>
                  <a:lnTo>
                    <a:pt x="0" y="3236920"/>
                  </a:lnTo>
                  <a:lnTo>
                    <a:pt x="0" y="0"/>
                  </a:lnTo>
                  <a:lnTo>
                    <a:pt x="1637021" y="0"/>
                  </a:lnTo>
                  <a:lnTo>
                    <a:pt x="1637021" y="32369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5094087" y="659041"/>
              <a:ext cx="1210310" cy="121920"/>
            </a:xfrm>
            <a:custGeom>
              <a:avLst/>
              <a:gdLst/>
              <a:ahLst/>
              <a:cxnLst/>
              <a:rect l="l" t="t" r="r" b="b"/>
              <a:pathLst>
                <a:path w="1210309" h="121920">
                  <a:moveTo>
                    <a:pt x="1069319" y="121641"/>
                  </a:moveTo>
                  <a:lnTo>
                    <a:pt x="140596" y="121641"/>
                  </a:lnTo>
                  <a:lnTo>
                    <a:pt x="117187" y="119090"/>
                  </a:lnTo>
                  <a:lnTo>
                    <a:pt x="95613" y="111749"/>
                  </a:lnTo>
                  <a:lnTo>
                    <a:pt x="76871" y="100082"/>
                  </a:lnTo>
                  <a:lnTo>
                    <a:pt x="61959" y="84554"/>
                  </a:lnTo>
                  <a:lnTo>
                    <a:pt x="0" y="0"/>
                  </a:lnTo>
                  <a:lnTo>
                    <a:pt x="1209881" y="0"/>
                  </a:lnTo>
                  <a:lnTo>
                    <a:pt x="1147956" y="84554"/>
                  </a:lnTo>
                  <a:lnTo>
                    <a:pt x="1114289" y="111749"/>
                  </a:lnTo>
                  <a:lnTo>
                    <a:pt x="1069319" y="121641"/>
                  </a:lnTo>
                  <a:close/>
                </a:path>
              </a:pathLst>
            </a:custGeom>
            <a:solidFill>
              <a:srgbClr val="5B0D2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5028212" y="933434"/>
              <a:ext cx="1318895" cy="871219"/>
            </a:xfrm>
            <a:custGeom>
              <a:avLst/>
              <a:gdLst/>
              <a:ahLst/>
              <a:cxnLst/>
              <a:rect l="l" t="t" r="r" b="b"/>
              <a:pathLst>
                <a:path w="1318894" h="871219">
                  <a:moveTo>
                    <a:pt x="277417" y="870715"/>
                  </a:moveTo>
                  <a:lnTo>
                    <a:pt x="262277" y="699368"/>
                  </a:lnTo>
                  <a:lnTo>
                    <a:pt x="86015" y="699368"/>
                  </a:lnTo>
                  <a:lnTo>
                    <a:pt x="52543" y="692612"/>
                  </a:lnTo>
                  <a:lnTo>
                    <a:pt x="25201" y="674188"/>
                  </a:lnTo>
                  <a:lnTo>
                    <a:pt x="6762" y="646856"/>
                  </a:lnTo>
                  <a:lnTo>
                    <a:pt x="0" y="613380"/>
                  </a:lnTo>
                  <a:lnTo>
                    <a:pt x="0" y="85987"/>
                  </a:lnTo>
                  <a:lnTo>
                    <a:pt x="6762" y="52526"/>
                  </a:lnTo>
                  <a:lnTo>
                    <a:pt x="25201" y="25193"/>
                  </a:lnTo>
                  <a:lnTo>
                    <a:pt x="52543" y="6760"/>
                  </a:lnTo>
                  <a:lnTo>
                    <a:pt x="86015" y="0"/>
                  </a:lnTo>
                  <a:lnTo>
                    <a:pt x="1232783" y="0"/>
                  </a:lnTo>
                  <a:lnTo>
                    <a:pt x="1266250" y="6760"/>
                  </a:lnTo>
                  <a:lnTo>
                    <a:pt x="1293580" y="25193"/>
                  </a:lnTo>
                  <a:lnTo>
                    <a:pt x="1312006" y="52526"/>
                  </a:lnTo>
                  <a:lnTo>
                    <a:pt x="1318764" y="85987"/>
                  </a:lnTo>
                  <a:lnTo>
                    <a:pt x="1318764" y="613380"/>
                  </a:lnTo>
                  <a:lnTo>
                    <a:pt x="1312006" y="646856"/>
                  </a:lnTo>
                  <a:lnTo>
                    <a:pt x="1293580" y="674188"/>
                  </a:lnTo>
                  <a:lnTo>
                    <a:pt x="1266250" y="692612"/>
                  </a:lnTo>
                  <a:lnTo>
                    <a:pt x="1232783" y="699368"/>
                  </a:lnTo>
                  <a:lnTo>
                    <a:pt x="451231" y="699368"/>
                  </a:lnTo>
                  <a:lnTo>
                    <a:pt x="277417" y="870715"/>
                  </a:lnTo>
                  <a:close/>
                </a:path>
              </a:pathLst>
            </a:custGeom>
            <a:solidFill>
              <a:srgbClr val="ED29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5120696" y="1177590"/>
              <a:ext cx="53975" cy="227965"/>
            </a:xfrm>
            <a:custGeom>
              <a:avLst/>
              <a:gdLst/>
              <a:ahLst/>
              <a:cxnLst/>
              <a:rect l="l" t="t" r="r" b="b"/>
              <a:pathLst>
                <a:path w="53975" h="227965">
                  <a:moveTo>
                    <a:pt x="40874" y="149325"/>
                  </a:moveTo>
                  <a:lnTo>
                    <a:pt x="12657" y="149325"/>
                  </a:lnTo>
                  <a:lnTo>
                    <a:pt x="6468" y="40861"/>
                  </a:lnTo>
                  <a:lnTo>
                    <a:pt x="5000" y="0"/>
                  </a:lnTo>
                  <a:lnTo>
                    <a:pt x="48532" y="0"/>
                  </a:lnTo>
                  <a:lnTo>
                    <a:pt x="47063" y="40861"/>
                  </a:lnTo>
                  <a:lnTo>
                    <a:pt x="40874" y="149325"/>
                  </a:lnTo>
                  <a:close/>
                </a:path>
                <a:path w="53975" h="227965">
                  <a:moveTo>
                    <a:pt x="26748" y="227518"/>
                  </a:moveTo>
                  <a:lnTo>
                    <a:pt x="16122" y="225342"/>
                  </a:lnTo>
                  <a:lnTo>
                    <a:pt x="7644" y="219365"/>
                  </a:lnTo>
                  <a:lnTo>
                    <a:pt x="2030" y="210412"/>
                  </a:lnTo>
                  <a:lnTo>
                    <a:pt x="0" y="199310"/>
                  </a:lnTo>
                  <a:lnTo>
                    <a:pt x="2030" y="188075"/>
                  </a:lnTo>
                  <a:lnTo>
                    <a:pt x="7644" y="179137"/>
                  </a:lnTo>
                  <a:lnTo>
                    <a:pt x="16122" y="173233"/>
                  </a:lnTo>
                  <a:lnTo>
                    <a:pt x="26748" y="171101"/>
                  </a:lnTo>
                  <a:lnTo>
                    <a:pt x="37438" y="173233"/>
                  </a:lnTo>
                  <a:lnTo>
                    <a:pt x="46023" y="179137"/>
                  </a:lnTo>
                  <a:lnTo>
                    <a:pt x="51737" y="188075"/>
                  </a:lnTo>
                  <a:lnTo>
                    <a:pt x="53812" y="199310"/>
                  </a:lnTo>
                  <a:lnTo>
                    <a:pt x="51737" y="210412"/>
                  </a:lnTo>
                  <a:lnTo>
                    <a:pt x="46023" y="219365"/>
                  </a:lnTo>
                  <a:lnTo>
                    <a:pt x="37438" y="225342"/>
                  </a:lnTo>
                  <a:lnTo>
                    <a:pt x="26748" y="2275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42726" y="1184057"/>
              <a:ext cx="152030" cy="21696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42695" y="1179373"/>
              <a:ext cx="202870" cy="225735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5690007" y="1179373"/>
              <a:ext cx="264795" cy="226060"/>
            </a:xfrm>
            <a:custGeom>
              <a:avLst/>
              <a:gdLst/>
              <a:ahLst/>
              <a:cxnLst/>
              <a:rect l="l" t="t" r="r" b="b"/>
              <a:pathLst>
                <a:path w="264794" h="226059">
                  <a:moveTo>
                    <a:pt x="52903" y="137860"/>
                  </a:moveTo>
                  <a:lnTo>
                    <a:pt x="31493" y="133178"/>
                  </a:lnTo>
                  <a:lnTo>
                    <a:pt x="14768" y="119592"/>
                  </a:lnTo>
                  <a:lnTo>
                    <a:pt x="3885" y="97794"/>
                  </a:lnTo>
                  <a:lnTo>
                    <a:pt x="0" y="68475"/>
                  </a:lnTo>
                  <a:lnTo>
                    <a:pt x="3885" y="39431"/>
                  </a:lnTo>
                  <a:lnTo>
                    <a:pt x="14768" y="17931"/>
                  </a:lnTo>
                  <a:lnTo>
                    <a:pt x="31493" y="4584"/>
                  </a:lnTo>
                  <a:lnTo>
                    <a:pt x="52903" y="0"/>
                  </a:lnTo>
                  <a:lnTo>
                    <a:pt x="74381" y="4584"/>
                  </a:lnTo>
                  <a:lnTo>
                    <a:pt x="91225" y="17931"/>
                  </a:lnTo>
                  <a:lnTo>
                    <a:pt x="94532" y="24398"/>
                  </a:lnTo>
                  <a:lnTo>
                    <a:pt x="52903" y="24398"/>
                  </a:lnTo>
                  <a:lnTo>
                    <a:pt x="44086" y="26777"/>
                  </a:lnTo>
                  <a:lnTo>
                    <a:pt x="36998" y="34417"/>
                  </a:lnTo>
                  <a:lnTo>
                    <a:pt x="32275" y="48066"/>
                  </a:lnTo>
                  <a:lnTo>
                    <a:pt x="30559" y="68475"/>
                  </a:lnTo>
                  <a:lnTo>
                    <a:pt x="32156" y="87595"/>
                  </a:lnTo>
                  <a:lnTo>
                    <a:pt x="32275" y="89027"/>
                  </a:lnTo>
                  <a:lnTo>
                    <a:pt x="36998" y="102988"/>
                  </a:lnTo>
                  <a:lnTo>
                    <a:pt x="44086" y="110940"/>
                  </a:lnTo>
                  <a:lnTo>
                    <a:pt x="52903" y="113462"/>
                  </a:lnTo>
                  <a:lnTo>
                    <a:pt x="94317" y="113462"/>
                  </a:lnTo>
                  <a:lnTo>
                    <a:pt x="91225" y="119592"/>
                  </a:lnTo>
                  <a:lnTo>
                    <a:pt x="74381" y="133178"/>
                  </a:lnTo>
                  <a:lnTo>
                    <a:pt x="52903" y="137860"/>
                  </a:lnTo>
                  <a:close/>
                </a:path>
                <a:path w="264794" h="226059">
                  <a:moveTo>
                    <a:pt x="85840" y="225735"/>
                  </a:moveTo>
                  <a:lnTo>
                    <a:pt x="60280" y="225735"/>
                  </a:lnTo>
                  <a:lnTo>
                    <a:pt x="178464" y="0"/>
                  </a:lnTo>
                  <a:lnTo>
                    <a:pt x="204059" y="0"/>
                  </a:lnTo>
                  <a:lnTo>
                    <a:pt x="85840" y="225735"/>
                  </a:lnTo>
                  <a:close/>
                </a:path>
                <a:path w="264794" h="226059">
                  <a:moveTo>
                    <a:pt x="94317" y="113462"/>
                  </a:moveTo>
                  <a:lnTo>
                    <a:pt x="52903" y="113462"/>
                  </a:lnTo>
                  <a:lnTo>
                    <a:pt x="61783" y="110940"/>
                  </a:lnTo>
                  <a:lnTo>
                    <a:pt x="68978" y="102988"/>
                  </a:lnTo>
                  <a:lnTo>
                    <a:pt x="73800" y="89027"/>
                  </a:lnTo>
                  <a:lnTo>
                    <a:pt x="75560" y="68475"/>
                  </a:lnTo>
                  <a:lnTo>
                    <a:pt x="73800" y="48066"/>
                  </a:lnTo>
                  <a:lnTo>
                    <a:pt x="68978" y="34417"/>
                  </a:lnTo>
                  <a:lnTo>
                    <a:pt x="61783" y="26777"/>
                  </a:lnTo>
                  <a:lnTo>
                    <a:pt x="52903" y="24398"/>
                  </a:lnTo>
                  <a:lnTo>
                    <a:pt x="94532" y="24398"/>
                  </a:lnTo>
                  <a:lnTo>
                    <a:pt x="102220" y="39431"/>
                  </a:lnTo>
                  <a:lnTo>
                    <a:pt x="106155" y="68475"/>
                  </a:lnTo>
                  <a:lnTo>
                    <a:pt x="102220" y="97794"/>
                  </a:lnTo>
                  <a:lnTo>
                    <a:pt x="94317" y="113462"/>
                  </a:lnTo>
                  <a:close/>
                </a:path>
                <a:path w="264794" h="226059">
                  <a:moveTo>
                    <a:pt x="211122" y="225735"/>
                  </a:moveTo>
                  <a:lnTo>
                    <a:pt x="189825" y="221014"/>
                  </a:lnTo>
                  <a:lnTo>
                    <a:pt x="173075" y="207367"/>
                  </a:lnTo>
                  <a:lnTo>
                    <a:pt x="162114" y="185566"/>
                  </a:lnTo>
                  <a:lnTo>
                    <a:pt x="158184" y="156386"/>
                  </a:lnTo>
                  <a:lnTo>
                    <a:pt x="162114" y="127145"/>
                  </a:lnTo>
                  <a:lnTo>
                    <a:pt x="173075" y="105553"/>
                  </a:lnTo>
                  <a:lnTo>
                    <a:pt x="189825" y="92180"/>
                  </a:lnTo>
                  <a:lnTo>
                    <a:pt x="211122" y="87595"/>
                  </a:lnTo>
                  <a:lnTo>
                    <a:pt x="232463" y="92180"/>
                  </a:lnTo>
                  <a:lnTo>
                    <a:pt x="249309" y="105553"/>
                  </a:lnTo>
                  <a:lnTo>
                    <a:pt x="252607" y="111994"/>
                  </a:lnTo>
                  <a:lnTo>
                    <a:pt x="211122" y="111994"/>
                  </a:lnTo>
                  <a:lnTo>
                    <a:pt x="202291" y="114422"/>
                  </a:lnTo>
                  <a:lnTo>
                    <a:pt x="195204" y="122170"/>
                  </a:lnTo>
                  <a:lnTo>
                    <a:pt x="190490" y="135927"/>
                  </a:lnTo>
                  <a:lnTo>
                    <a:pt x="188779" y="156386"/>
                  </a:lnTo>
                  <a:lnTo>
                    <a:pt x="190490" y="176873"/>
                  </a:lnTo>
                  <a:lnTo>
                    <a:pt x="195204" y="190728"/>
                  </a:lnTo>
                  <a:lnTo>
                    <a:pt x="202291" y="198580"/>
                  </a:lnTo>
                  <a:lnTo>
                    <a:pt x="211122" y="201057"/>
                  </a:lnTo>
                  <a:lnTo>
                    <a:pt x="252509" y="201057"/>
                  </a:lnTo>
                  <a:lnTo>
                    <a:pt x="249309" y="207367"/>
                  </a:lnTo>
                  <a:lnTo>
                    <a:pt x="232463" y="221014"/>
                  </a:lnTo>
                  <a:lnTo>
                    <a:pt x="211122" y="225735"/>
                  </a:lnTo>
                  <a:close/>
                </a:path>
                <a:path w="264794" h="226059">
                  <a:moveTo>
                    <a:pt x="252509" y="201057"/>
                  </a:moveTo>
                  <a:lnTo>
                    <a:pt x="211122" y="201057"/>
                  </a:lnTo>
                  <a:lnTo>
                    <a:pt x="219982" y="198580"/>
                  </a:lnTo>
                  <a:lnTo>
                    <a:pt x="227167" y="190728"/>
                  </a:lnTo>
                  <a:lnTo>
                    <a:pt x="231985" y="176873"/>
                  </a:lnTo>
                  <a:lnTo>
                    <a:pt x="233745" y="156386"/>
                  </a:lnTo>
                  <a:lnTo>
                    <a:pt x="231985" y="135927"/>
                  </a:lnTo>
                  <a:lnTo>
                    <a:pt x="227167" y="122170"/>
                  </a:lnTo>
                  <a:lnTo>
                    <a:pt x="219982" y="114422"/>
                  </a:lnTo>
                  <a:lnTo>
                    <a:pt x="211122" y="111994"/>
                  </a:lnTo>
                  <a:lnTo>
                    <a:pt x="252607" y="111994"/>
                  </a:lnTo>
                  <a:lnTo>
                    <a:pt x="260366" y="127145"/>
                  </a:lnTo>
                  <a:lnTo>
                    <a:pt x="264340" y="156386"/>
                  </a:lnTo>
                  <a:lnTo>
                    <a:pt x="260366" y="185566"/>
                  </a:lnTo>
                  <a:lnTo>
                    <a:pt x="252509" y="2010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999627" y="1150256"/>
              <a:ext cx="108813" cy="91126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84036" y="1163504"/>
              <a:ext cx="119932" cy="114615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15460142" y="1954697"/>
              <a:ext cx="894715" cy="871219"/>
            </a:xfrm>
            <a:custGeom>
              <a:avLst/>
              <a:gdLst/>
              <a:ahLst/>
              <a:cxnLst/>
              <a:rect l="l" t="t" r="r" b="b"/>
              <a:pathLst>
                <a:path w="894715" h="871219">
                  <a:moveTo>
                    <a:pt x="616723" y="870715"/>
                  </a:moveTo>
                  <a:lnTo>
                    <a:pt x="442909" y="699368"/>
                  </a:lnTo>
                  <a:lnTo>
                    <a:pt x="86015" y="699368"/>
                  </a:lnTo>
                  <a:lnTo>
                    <a:pt x="52528" y="692612"/>
                  </a:lnTo>
                  <a:lnTo>
                    <a:pt x="25188" y="674188"/>
                  </a:lnTo>
                  <a:lnTo>
                    <a:pt x="6757" y="646856"/>
                  </a:lnTo>
                  <a:lnTo>
                    <a:pt x="0" y="613380"/>
                  </a:lnTo>
                  <a:lnTo>
                    <a:pt x="0" y="85987"/>
                  </a:lnTo>
                  <a:lnTo>
                    <a:pt x="6757" y="52526"/>
                  </a:lnTo>
                  <a:lnTo>
                    <a:pt x="25188" y="25193"/>
                  </a:lnTo>
                  <a:lnTo>
                    <a:pt x="52528" y="6760"/>
                  </a:lnTo>
                  <a:lnTo>
                    <a:pt x="86015" y="0"/>
                  </a:lnTo>
                  <a:lnTo>
                    <a:pt x="808125" y="0"/>
                  </a:lnTo>
                  <a:lnTo>
                    <a:pt x="841597" y="6760"/>
                  </a:lnTo>
                  <a:lnTo>
                    <a:pt x="868939" y="25193"/>
                  </a:lnTo>
                  <a:lnTo>
                    <a:pt x="887378" y="52526"/>
                  </a:lnTo>
                  <a:lnTo>
                    <a:pt x="894141" y="85987"/>
                  </a:lnTo>
                  <a:lnTo>
                    <a:pt x="894141" y="613380"/>
                  </a:lnTo>
                  <a:lnTo>
                    <a:pt x="887378" y="646856"/>
                  </a:lnTo>
                  <a:lnTo>
                    <a:pt x="868939" y="674188"/>
                  </a:lnTo>
                  <a:lnTo>
                    <a:pt x="841597" y="692612"/>
                  </a:lnTo>
                  <a:lnTo>
                    <a:pt x="808125" y="699368"/>
                  </a:lnTo>
                  <a:lnTo>
                    <a:pt x="631899" y="699368"/>
                  </a:lnTo>
                  <a:lnTo>
                    <a:pt x="616723" y="870715"/>
                  </a:lnTo>
                  <a:close/>
                </a:path>
              </a:pathLst>
            </a:custGeom>
            <a:solidFill>
              <a:srgbClr val="EDD0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5806723" y="2106504"/>
              <a:ext cx="201295" cy="378460"/>
            </a:xfrm>
            <a:custGeom>
              <a:avLst/>
              <a:gdLst/>
              <a:ahLst/>
              <a:cxnLst/>
              <a:rect l="l" t="t" r="r" b="b"/>
              <a:pathLst>
                <a:path w="201294" h="378460">
                  <a:moveTo>
                    <a:pt x="93777" y="378241"/>
                  </a:moveTo>
                  <a:lnTo>
                    <a:pt x="76375" y="374684"/>
                  </a:lnTo>
                  <a:lnTo>
                    <a:pt x="62501" y="364911"/>
                  </a:lnTo>
                  <a:lnTo>
                    <a:pt x="53320" y="350268"/>
                  </a:lnTo>
                  <a:lnTo>
                    <a:pt x="50000" y="332102"/>
                  </a:lnTo>
                  <a:lnTo>
                    <a:pt x="53320" y="313744"/>
                  </a:lnTo>
                  <a:lnTo>
                    <a:pt x="62501" y="299122"/>
                  </a:lnTo>
                  <a:lnTo>
                    <a:pt x="76375" y="289455"/>
                  </a:lnTo>
                  <a:lnTo>
                    <a:pt x="93777" y="285962"/>
                  </a:lnTo>
                  <a:lnTo>
                    <a:pt x="111422" y="289455"/>
                  </a:lnTo>
                  <a:lnTo>
                    <a:pt x="125421" y="299122"/>
                  </a:lnTo>
                  <a:lnTo>
                    <a:pt x="134648" y="313744"/>
                  </a:lnTo>
                  <a:lnTo>
                    <a:pt x="137974" y="332102"/>
                  </a:lnTo>
                  <a:lnTo>
                    <a:pt x="134648" y="350268"/>
                  </a:lnTo>
                  <a:lnTo>
                    <a:pt x="125421" y="364911"/>
                  </a:lnTo>
                  <a:lnTo>
                    <a:pt x="111422" y="374684"/>
                  </a:lnTo>
                  <a:lnTo>
                    <a:pt x="93777" y="378241"/>
                  </a:lnTo>
                  <a:close/>
                </a:path>
                <a:path w="201294" h="378460">
                  <a:moveTo>
                    <a:pt x="38951" y="83611"/>
                  </a:moveTo>
                  <a:lnTo>
                    <a:pt x="0" y="48062"/>
                  </a:lnTo>
                  <a:lnTo>
                    <a:pt x="20439" y="28578"/>
                  </a:lnTo>
                  <a:lnTo>
                    <a:pt x="44170" y="13387"/>
                  </a:lnTo>
                  <a:lnTo>
                    <a:pt x="71061" y="3518"/>
                  </a:lnTo>
                  <a:lnTo>
                    <a:pt x="100980" y="0"/>
                  </a:lnTo>
                  <a:lnTo>
                    <a:pt x="140945" y="5614"/>
                  </a:lnTo>
                  <a:lnTo>
                    <a:pt x="172616" y="22580"/>
                  </a:lnTo>
                  <a:lnTo>
                    <a:pt x="193470" y="51081"/>
                  </a:lnTo>
                  <a:lnTo>
                    <a:pt x="194519" y="56696"/>
                  </a:lnTo>
                  <a:lnTo>
                    <a:pt x="92309" y="56696"/>
                  </a:lnTo>
                  <a:lnTo>
                    <a:pt x="77211" y="58669"/>
                  </a:lnTo>
                  <a:lnTo>
                    <a:pt x="63467" y="64202"/>
                  </a:lnTo>
                  <a:lnTo>
                    <a:pt x="50804" y="72710"/>
                  </a:lnTo>
                  <a:lnTo>
                    <a:pt x="38951" y="83611"/>
                  </a:lnTo>
                  <a:close/>
                </a:path>
                <a:path w="201294" h="378460">
                  <a:moveTo>
                    <a:pt x="124512" y="250413"/>
                  </a:moveTo>
                  <a:lnTo>
                    <a:pt x="62973" y="250413"/>
                  </a:lnTo>
                  <a:lnTo>
                    <a:pt x="69075" y="200077"/>
                  </a:lnTo>
                  <a:lnTo>
                    <a:pt x="93751" y="161367"/>
                  </a:lnTo>
                  <a:lnTo>
                    <a:pt x="120591" y="128608"/>
                  </a:lnTo>
                  <a:lnTo>
                    <a:pt x="133184" y="96124"/>
                  </a:lnTo>
                  <a:lnTo>
                    <a:pt x="130313" y="79818"/>
                  </a:lnTo>
                  <a:lnTo>
                    <a:pt x="122121" y="67392"/>
                  </a:lnTo>
                  <a:lnTo>
                    <a:pt x="109243" y="59474"/>
                  </a:lnTo>
                  <a:lnTo>
                    <a:pt x="92309" y="56696"/>
                  </a:lnTo>
                  <a:lnTo>
                    <a:pt x="194519" y="56696"/>
                  </a:lnTo>
                  <a:lnTo>
                    <a:pt x="200982" y="91301"/>
                  </a:lnTo>
                  <a:lnTo>
                    <a:pt x="188021" y="135430"/>
                  </a:lnTo>
                  <a:lnTo>
                    <a:pt x="160046" y="171040"/>
                  </a:lnTo>
                  <a:lnTo>
                    <a:pt x="133422" y="206558"/>
                  </a:lnTo>
                  <a:lnTo>
                    <a:pt x="124512" y="2504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5615181" y="3035628"/>
              <a:ext cx="908050" cy="663575"/>
            </a:xfrm>
            <a:custGeom>
              <a:avLst/>
              <a:gdLst/>
              <a:ahLst/>
              <a:cxnLst/>
              <a:rect l="l" t="t" r="r" b="b"/>
              <a:pathLst>
                <a:path w="908050" h="663575">
                  <a:moveTo>
                    <a:pt x="21923" y="663330"/>
                  </a:moveTo>
                  <a:lnTo>
                    <a:pt x="0" y="586850"/>
                  </a:lnTo>
                  <a:lnTo>
                    <a:pt x="487945" y="402325"/>
                  </a:lnTo>
                  <a:lnTo>
                    <a:pt x="696095" y="0"/>
                  </a:lnTo>
                  <a:lnTo>
                    <a:pt x="908022" y="167781"/>
                  </a:lnTo>
                  <a:lnTo>
                    <a:pt x="643157" y="581292"/>
                  </a:lnTo>
                  <a:lnTo>
                    <a:pt x="21923" y="663330"/>
                  </a:lnTo>
                  <a:close/>
                </a:path>
              </a:pathLst>
            </a:custGeom>
            <a:solidFill>
              <a:srgbClr val="F68F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454513" y="3622478"/>
              <a:ext cx="182590" cy="90986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15203728" y="4002480"/>
              <a:ext cx="645795" cy="189230"/>
            </a:xfrm>
            <a:custGeom>
              <a:avLst/>
              <a:gdLst/>
              <a:ahLst/>
              <a:cxnLst/>
              <a:rect l="l" t="t" r="r" b="b"/>
              <a:pathLst>
                <a:path w="645794" h="189229">
                  <a:moveTo>
                    <a:pt x="307035" y="92798"/>
                  </a:moveTo>
                  <a:lnTo>
                    <a:pt x="204724" y="13589"/>
                  </a:lnTo>
                  <a:lnTo>
                    <a:pt x="11366" y="0"/>
                  </a:lnTo>
                  <a:lnTo>
                    <a:pt x="4330" y="1917"/>
                  </a:lnTo>
                  <a:lnTo>
                    <a:pt x="292" y="7277"/>
                  </a:lnTo>
                  <a:lnTo>
                    <a:pt x="0" y="13982"/>
                  </a:lnTo>
                  <a:lnTo>
                    <a:pt x="4203" y="19913"/>
                  </a:lnTo>
                  <a:lnTo>
                    <a:pt x="133959" y="114223"/>
                  </a:lnTo>
                  <a:lnTo>
                    <a:pt x="199174" y="126352"/>
                  </a:lnTo>
                  <a:lnTo>
                    <a:pt x="182384" y="149390"/>
                  </a:lnTo>
                  <a:lnTo>
                    <a:pt x="237032" y="189103"/>
                  </a:lnTo>
                  <a:lnTo>
                    <a:pt x="307035" y="92798"/>
                  </a:lnTo>
                  <a:close/>
                </a:path>
                <a:path w="645794" h="189229">
                  <a:moveTo>
                    <a:pt x="645502" y="189103"/>
                  </a:moveTo>
                  <a:lnTo>
                    <a:pt x="641591" y="69062"/>
                  </a:lnTo>
                  <a:lnTo>
                    <a:pt x="512178" y="69342"/>
                  </a:lnTo>
                  <a:lnTo>
                    <a:pt x="348195" y="168960"/>
                  </a:lnTo>
                  <a:lnTo>
                    <a:pt x="343839" y="174777"/>
                  </a:lnTo>
                  <a:lnTo>
                    <a:pt x="343966" y="181495"/>
                  </a:lnTo>
                  <a:lnTo>
                    <a:pt x="347853" y="186969"/>
                  </a:lnTo>
                  <a:lnTo>
                    <a:pt x="354838" y="189103"/>
                  </a:lnTo>
                  <a:lnTo>
                    <a:pt x="524065" y="189103"/>
                  </a:lnTo>
                  <a:lnTo>
                    <a:pt x="577037" y="161734"/>
                  </a:lnTo>
                  <a:lnTo>
                    <a:pt x="577913" y="189103"/>
                  </a:lnTo>
                  <a:lnTo>
                    <a:pt x="645502" y="1891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6272551" y="2825610"/>
              <a:ext cx="989965" cy="1122680"/>
            </a:xfrm>
            <a:custGeom>
              <a:avLst/>
              <a:gdLst/>
              <a:ahLst/>
              <a:cxnLst/>
              <a:rect l="l" t="t" r="r" b="b"/>
              <a:pathLst>
                <a:path w="989965" h="1122679">
                  <a:moveTo>
                    <a:pt x="877411" y="1122084"/>
                  </a:moveTo>
                  <a:lnTo>
                    <a:pt x="826920" y="1109572"/>
                  </a:lnTo>
                  <a:lnTo>
                    <a:pt x="696761" y="1075048"/>
                  </a:lnTo>
                  <a:lnTo>
                    <a:pt x="518899" y="1023032"/>
                  </a:lnTo>
                  <a:lnTo>
                    <a:pt x="325303" y="958043"/>
                  </a:lnTo>
                  <a:lnTo>
                    <a:pt x="320656" y="711661"/>
                  </a:lnTo>
                  <a:lnTo>
                    <a:pt x="209112" y="553096"/>
                  </a:lnTo>
                  <a:lnTo>
                    <a:pt x="78084" y="468275"/>
                  </a:lnTo>
                  <a:lnTo>
                    <a:pt x="14983" y="443129"/>
                  </a:lnTo>
                  <a:lnTo>
                    <a:pt x="3216" y="395166"/>
                  </a:lnTo>
                  <a:lnTo>
                    <a:pt x="0" y="347190"/>
                  </a:lnTo>
                  <a:lnTo>
                    <a:pt x="4895" y="300141"/>
                  </a:lnTo>
                  <a:lnTo>
                    <a:pt x="17463" y="254957"/>
                  </a:lnTo>
                  <a:lnTo>
                    <a:pt x="37264" y="212579"/>
                  </a:lnTo>
                  <a:lnTo>
                    <a:pt x="63860" y="173946"/>
                  </a:lnTo>
                  <a:lnTo>
                    <a:pt x="96811" y="139998"/>
                  </a:lnTo>
                  <a:lnTo>
                    <a:pt x="135677" y="111674"/>
                  </a:lnTo>
                  <a:lnTo>
                    <a:pt x="180021" y="89914"/>
                  </a:lnTo>
                  <a:lnTo>
                    <a:pt x="352541" y="23151"/>
                  </a:lnTo>
                  <a:lnTo>
                    <a:pt x="391295" y="11751"/>
                  </a:lnTo>
                  <a:lnTo>
                    <a:pt x="436490" y="3227"/>
                  </a:lnTo>
                  <a:lnTo>
                    <a:pt x="487106" y="0"/>
                  </a:lnTo>
                  <a:lnTo>
                    <a:pt x="542125" y="4486"/>
                  </a:lnTo>
                  <a:lnTo>
                    <a:pt x="597276" y="18050"/>
                  </a:lnTo>
                  <a:lnTo>
                    <a:pt x="648021" y="39454"/>
                  </a:lnTo>
                  <a:lnTo>
                    <a:pt x="694477" y="67491"/>
                  </a:lnTo>
                  <a:lnTo>
                    <a:pt x="736759" y="100954"/>
                  </a:lnTo>
                  <a:lnTo>
                    <a:pt x="774985" y="138636"/>
                  </a:lnTo>
                  <a:lnTo>
                    <a:pt x="809270" y="179328"/>
                  </a:lnTo>
                  <a:lnTo>
                    <a:pt x="839731" y="221825"/>
                  </a:lnTo>
                  <a:lnTo>
                    <a:pt x="866485" y="264919"/>
                  </a:lnTo>
                  <a:lnTo>
                    <a:pt x="889647" y="307403"/>
                  </a:lnTo>
                  <a:lnTo>
                    <a:pt x="909334" y="348070"/>
                  </a:lnTo>
                  <a:lnTo>
                    <a:pt x="925663" y="385712"/>
                  </a:lnTo>
                  <a:lnTo>
                    <a:pt x="948710" y="447094"/>
                  </a:lnTo>
                  <a:lnTo>
                    <a:pt x="975487" y="546919"/>
                  </a:lnTo>
                  <a:lnTo>
                    <a:pt x="985145" y="610306"/>
                  </a:lnTo>
                  <a:lnTo>
                    <a:pt x="989388" y="671721"/>
                  </a:lnTo>
                  <a:lnTo>
                    <a:pt x="988911" y="730832"/>
                  </a:lnTo>
                  <a:lnTo>
                    <a:pt x="984409" y="787307"/>
                  </a:lnTo>
                  <a:lnTo>
                    <a:pt x="976577" y="840813"/>
                  </a:lnTo>
                  <a:lnTo>
                    <a:pt x="966110" y="891018"/>
                  </a:lnTo>
                  <a:lnTo>
                    <a:pt x="953702" y="937588"/>
                  </a:lnTo>
                  <a:lnTo>
                    <a:pt x="940048" y="980193"/>
                  </a:lnTo>
                  <a:lnTo>
                    <a:pt x="925843" y="1018499"/>
                  </a:lnTo>
                  <a:lnTo>
                    <a:pt x="898560" y="1080884"/>
                  </a:lnTo>
                  <a:lnTo>
                    <a:pt x="886871" y="1104298"/>
                  </a:lnTo>
                  <a:lnTo>
                    <a:pt x="877411" y="1122084"/>
                  </a:lnTo>
                  <a:close/>
                </a:path>
              </a:pathLst>
            </a:custGeom>
            <a:solidFill>
              <a:srgbClr val="F68F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262954" y="2331493"/>
              <a:ext cx="370205" cy="398145"/>
            </a:xfrm>
            <a:custGeom>
              <a:avLst/>
              <a:gdLst/>
              <a:ahLst/>
              <a:cxnLst/>
              <a:rect l="l" t="t" r="r" b="b"/>
              <a:pathLst>
                <a:path w="370205" h="398144">
                  <a:moveTo>
                    <a:pt x="165842" y="397724"/>
                  </a:moveTo>
                  <a:lnTo>
                    <a:pt x="0" y="71634"/>
                  </a:lnTo>
                  <a:lnTo>
                    <a:pt x="111225" y="15148"/>
                  </a:lnTo>
                  <a:lnTo>
                    <a:pt x="158428" y="0"/>
                  </a:lnTo>
                  <a:lnTo>
                    <a:pt x="206278" y="328"/>
                  </a:lnTo>
                  <a:lnTo>
                    <a:pt x="251346" y="15014"/>
                  </a:lnTo>
                  <a:lnTo>
                    <a:pt x="290200" y="42942"/>
                  </a:lnTo>
                  <a:lnTo>
                    <a:pt x="319411" y="82994"/>
                  </a:lnTo>
                  <a:lnTo>
                    <a:pt x="356020" y="154965"/>
                  </a:lnTo>
                  <a:lnTo>
                    <a:pt x="369884" y="204801"/>
                  </a:lnTo>
                  <a:lnTo>
                    <a:pt x="363769" y="254345"/>
                  </a:lnTo>
                  <a:lnTo>
                    <a:pt x="339513" y="297971"/>
                  </a:lnTo>
                  <a:lnTo>
                    <a:pt x="298956" y="330052"/>
                  </a:lnTo>
                  <a:lnTo>
                    <a:pt x="165842" y="397724"/>
                  </a:lnTo>
                  <a:close/>
                </a:path>
              </a:pathLst>
            </a:custGeom>
            <a:solidFill>
              <a:srgbClr val="ED29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6257245" y="2421660"/>
              <a:ext cx="421640" cy="607695"/>
            </a:xfrm>
            <a:custGeom>
              <a:avLst/>
              <a:gdLst/>
              <a:ahLst/>
              <a:cxnLst/>
              <a:rect l="l" t="t" r="r" b="b"/>
              <a:pathLst>
                <a:path w="421640" h="607694">
                  <a:moveTo>
                    <a:pt x="421411" y="412318"/>
                  </a:moveTo>
                  <a:lnTo>
                    <a:pt x="341134" y="303199"/>
                  </a:lnTo>
                  <a:lnTo>
                    <a:pt x="345808" y="296697"/>
                  </a:lnTo>
                  <a:lnTo>
                    <a:pt x="358355" y="258216"/>
                  </a:lnTo>
                  <a:lnTo>
                    <a:pt x="358648" y="217347"/>
                  </a:lnTo>
                  <a:lnTo>
                    <a:pt x="345706" y="177038"/>
                  </a:lnTo>
                  <a:lnTo>
                    <a:pt x="337934" y="161772"/>
                  </a:lnTo>
                  <a:lnTo>
                    <a:pt x="344766" y="159740"/>
                  </a:lnTo>
                  <a:lnTo>
                    <a:pt x="353034" y="152996"/>
                  </a:lnTo>
                  <a:lnTo>
                    <a:pt x="357898" y="143916"/>
                  </a:lnTo>
                  <a:lnTo>
                    <a:pt x="359003" y="133667"/>
                  </a:lnTo>
                  <a:lnTo>
                    <a:pt x="355993" y="123418"/>
                  </a:lnTo>
                  <a:lnTo>
                    <a:pt x="349224" y="115150"/>
                  </a:lnTo>
                  <a:lnTo>
                    <a:pt x="340131" y="110286"/>
                  </a:lnTo>
                  <a:lnTo>
                    <a:pt x="329869" y="109194"/>
                  </a:lnTo>
                  <a:lnTo>
                    <a:pt x="319620" y="112204"/>
                  </a:lnTo>
                  <a:lnTo>
                    <a:pt x="314756" y="116192"/>
                  </a:lnTo>
                  <a:lnTo>
                    <a:pt x="255676" y="0"/>
                  </a:lnTo>
                  <a:lnTo>
                    <a:pt x="0" y="129921"/>
                  </a:lnTo>
                  <a:lnTo>
                    <a:pt x="79933" y="287147"/>
                  </a:lnTo>
                  <a:lnTo>
                    <a:pt x="109093" y="327113"/>
                  </a:lnTo>
                  <a:lnTo>
                    <a:pt x="147878" y="354977"/>
                  </a:lnTo>
                  <a:lnTo>
                    <a:pt x="192862" y="369620"/>
                  </a:lnTo>
                  <a:lnTo>
                    <a:pt x="231787" y="369887"/>
                  </a:lnTo>
                  <a:lnTo>
                    <a:pt x="249936" y="472757"/>
                  </a:lnTo>
                  <a:lnTo>
                    <a:pt x="218084" y="607123"/>
                  </a:lnTo>
                  <a:lnTo>
                    <a:pt x="421411" y="412318"/>
                  </a:lnTo>
                  <a:close/>
                </a:path>
              </a:pathLst>
            </a:custGeom>
            <a:solidFill>
              <a:srgbClr val="F7A2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6179246" y="2319691"/>
              <a:ext cx="381000" cy="240029"/>
            </a:xfrm>
            <a:custGeom>
              <a:avLst/>
              <a:gdLst/>
              <a:ahLst/>
              <a:cxnLst/>
              <a:rect l="l" t="t" r="r" b="b"/>
              <a:pathLst>
                <a:path w="381000" h="240030">
                  <a:moveTo>
                    <a:pt x="131958" y="239445"/>
                  </a:moveTo>
                  <a:lnTo>
                    <a:pt x="90709" y="234356"/>
                  </a:lnTo>
                  <a:lnTo>
                    <a:pt x="54378" y="214174"/>
                  </a:lnTo>
                  <a:lnTo>
                    <a:pt x="27657" y="180434"/>
                  </a:lnTo>
                  <a:lnTo>
                    <a:pt x="0" y="126010"/>
                  </a:lnTo>
                  <a:lnTo>
                    <a:pt x="247941" y="0"/>
                  </a:lnTo>
                  <a:lnTo>
                    <a:pt x="380496" y="122690"/>
                  </a:lnTo>
                  <a:lnTo>
                    <a:pt x="173429" y="227902"/>
                  </a:lnTo>
                  <a:lnTo>
                    <a:pt x="131958" y="239445"/>
                  </a:lnTo>
                  <a:close/>
                </a:path>
              </a:pathLst>
            </a:custGeom>
            <a:solidFill>
              <a:srgbClr val="ED292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17817" y="2334233"/>
              <a:ext cx="167485" cy="22745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693678" y="2929332"/>
              <a:ext cx="144373" cy="183091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15408452" y="3443210"/>
              <a:ext cx="1741805" cy="749300"/>
            </a:xfrm>
            <a:custGeom>
              <a:avLst/>
              <a:gdLst/>
              <a:ahLst/>
              <a:cxnLst/>
              <a:rect l="l" t="t" r="r" b="b"/>
              <a:pathLst>
                <a:path w="1741805" h="749300">
                  <a:moveTo>
                    <a:pt x="1741500" y="504494"/>
                  </a:moveTo>
                  <a:lnTo>
                    <a:pt x="1616735" y="425259"/>
                  </a:lnTo>
                  <a:lnTo>
                    <a:pt x="1353134" y="260413"/>
                  </a:lnTo>
                  <a:lnTo>
                    <a:pt x="973137" y="23583"/>
                  </a:lnTo>
                  <a:lnTo>
                    <a:pt x="926820" y="4495"/>
                  </a:lnTo>
                  <a:lnTo>
                    <a:pt x="877430" y="0"/>
                  </a:lnTo>
                  <a:lnTo>
                    <a:pt x="828205" y="7289"/>
                  </a:lnTo>
                  <a:lnTo>
                    <a:pt x="782434" y="23533"/>
                  </a:lnTo>
                  <a:lnTo>
                    <a:pt x="743369" y="45923"/>
                  </a:lnTo>
                  <a:lnTo>
                    <a:pt x="0" y="572858"/>
                  </a:lnTo>
                  <a:lnTo>
                    <a:pt x="103428" y="653821"/>
                  </a:lnTo>
                  <a:lnTo>
                    <a:pt x="402590" y="507733"/>
                  </a:lnTo>
                  <a:lnTo>
                    <a:pt x="307454" y="628611"/>
                  </a:lnTo>
                  <a:lnTo>
                    <a:pt x="436867" y="628332"/>
                  </a:lnTo>
                  <a:lnTo>
                    <a:pt x="825652" y="302793"/>
                  </a:lnTo>
                  <a:lnTo>
                    <a:pt x="945337" y="444588"/>
                  </a:lnTo>
                  <a:lnTo>
                    <a:pt x="1044067" y="560984"/>
                  </a:lnTo>
                  <a:lnTo>
                    <a:pt x="1122057" y="651929"/>
                  </a:lnTo>
                  <a:lnTo>
                    <a:pt x="1150645" y="679094"/>
                  </a:lnTo>
                  <a:lnTo>
                    <a:pt x="1184732" y="701890"/>
                  </a:lnTo>
                  <a:lnTo>
                    <a:pt x="1223403" y="720293"/>
                  </a:lnTo>
                  <a:lnTo>
                    <a:pt x="1265694" y="734237"/>
                  </a:lnTo>
                  <a:lnTo>
                    <a:pt x="1310703" y="743686"/>
                  </a:lnTo>
                  <a:lnTo>
                    <a:pt x="1357490" y="748563"/>
                  </a:lnTo>
                  <a:lnTo>
                    <a:pt x="1405128" y="748855"/>
                  </a:lnTo>
                  <a:lnTo>
                    <a:pt x="1452689" y="744486"/>
                  </a:lnTo>
                  <a:lnTo>
                    <a:pt x="1499235" y="735406"/>
                  </a:lnTo>
                  <a:lnTo>
                    <a:pt x="1543850" y="721588"/>
                  </a:lnTo>
                  <a:lnTo>
                    <a:pt x="1585582" y="702957"/>
                  </a:lnTo>
                  <a:lnTo>
                    <a:pt x="1623529" y="679488"/>
                  </a:lnTo>
                  <a:lnTo>
                    <a:pt x="1656740" y="651103"/>
                  </a:lnTo>
                  <a:lnTo>
                    <a:pt x="1684299" y="617778"/>
                  </a:lnTo>
                  <a:lnTo>
                    <a:pt x="1711744" y="578459"/>
                  </a:lnTo>
                  <a:lnTo>
                    <a:pt x="1731264" y="541680"/>
                  </a:lnTo>
                  <a:lnTo>
                    <a:pt x="1741500" y="504494"/>
                  </a:lnTo>
                  <a:close/>
                </a:path>
              </a:pathLst>
            </a:custGeom>
            <a:solidFill>
              <a:srgbClr val="ED29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5793819" y="2840590"/>
              <a:ext cx="1180465" cy="635000"/>
            </a:xfrm>
            <a:custGeom>
              <a:avLst/>
              <a:gdLst/>
              <a:ahLst/>
              <a:cxnLst/>
              <a:rect l="l" t="t" r="r" b="b"/>
              <a:pathLst>
                <a:path w="1180465" h="635000">
                  <a:moveTo>
                    <a:pt x="543950" y="634377"/>
                  </a:moveTo>
                  <a:lnTo>
                    <a:pt x="499750" y="632765"/>
                  </a:lnTo>
                  <a:lnTo>
                    <a:pt x="456999" y="620309"/>
                  </a:lnTo>
                  <a:lnTo>
                    <a:pt x="417804" y="597084"/>
                  </a:lnTo>
                  <a:lnTo>
                    <a:pt x="0" y="271833"/>
                  </a:lnTo>
                  <a:lnTo>
                    <a:pt x="44231" y="202868"/>
                  </a:lnTo>
                  <a:lnTo>
                    <a:pt x="532281" y="438670"/>
                  </a:lnTo>
                  <a:lnTo>
                    <a:pt x="921449" y="37953"/>
                  </a:lnTo>
                  <a:lnTo>
                    <a:pt x="960650" y="12448"/>
                  </a:lnTo>
                  <a:lnTo>
                    <a:pt x="1004231" y="0"/>
                  </a:lnTo>
                  <a:lnTo>
                    <a:pt x="1049163" y="569"/>
                  </a:lnTo>
                  <a:lnTo>
                    <a:pt x="1092417" y="14119"/>
                  </a:lnTo>
                  <a:lnTo>
                    <a:pt x="1130963" y="40609"/>
                  </a:lnTo>
                  <a:lnTo>
                    <a:pt x="1158062" y="74042"/>
                  </a:lnTo>
                  <a:lnTo>
                    <a:pt x="1174344" y="111785"/>
                  </a:lnTo>
                  <a:lnTo>
                    <a:pt x="1180063" y="151646"/>
                  </a:lnTo>
                  <a:lnTo>
                    <a:pt x="1175473" y="191429"/>
                  </a:lnTo>
                  <a:lnTo>
                    <a:pt x="1160829" y="228939"/>
                  </a:lnTo>
                  <a:lnTo>
                    <a:pt x="1136385" y="261983"/>
                  </a:lnTo>
                  <a:lnTo>
                    <a:pt x="1102396" y="288366"/>
                  </a:lnTo>
                  <a:lnTo>
                    <a:pt x="628262" y="604774"/>
                  </a:lnTo>
                  <a:lnTo>
                    <a:pt x="587490" y="625071"/>
                  </a:lnTo>
                  <a:lnTo>
                    <a:pt x="543950" y="634377"/>
                  </a:lnTo>
                  <a:close/>
                </a:path>
              </a:pathLst>
            </a:custGeom>
            <a:solidFill>
              <a:srgbClr val="F7A22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632451" y="2787499"/>
              <a:ext cx="148228" cy="226459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14292640" y="2705833"/>
              <a:ext cx="688340" cy="687705"/>
            </a:xfrm>
            <a:custGeom>
              <a:avLst/>
              <a:gdLst/>
              <a:ahLst/>
              <a:cxnLst/>
              <a:rect l="l" t="t" r="r" b="b"/>
              <a:pathLst>
                <a:path w="688340" h="687704">
                  <a:moveTo>
                    <a:pt x="483469" y="687623"/>
                  </a:moveTo>
                  <a:lnTo>
                    <a:pt x="204374" y="687623"/>
                  </a:lnTo>
                  <a:lnTo>
                    <a:pt x="157514" y="682227"/>
                  </a:lnTo>
                  <a:lnTo>
                    <a:pt x="114497" y="666856"/>
                  </a:lnTo>
                  <a:lnTo>
                    <a:pt x="76550" y="642738"/>
                  </a:lnTo>
                  <a:lnTo>
                    <a:pt x="44899" y="611098"/>
                  </a:lnTo>
                  <a:lnTo>
                    <a:pt x="20773" y="573163"/>
                  </a:lnTo>
                  <a:lnTo>
                    <a:pt x="5397" y="530159"/>
                  </a:lnTo>
                  <a:lnTo>
                    <a:pt x="0" y="483314"/>
                  </a:lnTo>
                  <a:lnTo>
                    <a:pt x="0" y="204308"/>
                  </a:lnTo>
                  <a:lnTo>
                    <a:pt x="5397" y="157463"/>
                  </a:lnTo>
                  <a:lnTo>
                    <a:pt x="20773" y="114460"/>
                  </a:lnTo>
                  <a:lnTo>
                    <a:pt x="44899" y="76525"/>
                  </a:lnTo>
                  <a:lnTo>
                    <a:pt x="76550" y="44885"/>
                  </a:lnTo>
                  <a:lnTo>
                    <a:pt x="114497" y="20766"/>
                  </a:lnTo>
                  <a:lnTo>
                    <a:pt x="157514" y="5396"/>
                  </a:lnTo>
                  <a:lnTo>
                    <a:pt x="204374" y="0"/>
                  </a:lnTo>
                  <a:lnTo>
                    <a:pt x="483469" y="0"/>
                  </a:lnTo>
                  <a:lnTo>
                    <a:pt x="530329" y="5396"/>
                  </a:lnTo>
                  <a:lnTo>
                    <a:pt x="573346" y="20766"/>
                  </a:lnTo>
                  <a:lnTo>
                    <a:pt x="611293" y="44885"/>
                  </a:lnTo>
                  <a:lnTo>
                    <a:pt x="642944" y="76525"/>
                  </a:lnTo>
                  <a:lnTo>
                    <a:pt x="667070" y="114460"/>
                  </a:lnTo>
                  <a:lnTo>
                    <a:pt x="682446" y="157463"/>
                  </a:lnTo>
                  <a:lnTo>
                    <a:pt x="687844" y="204308"/>
                  </a:lnTo>
                  <a:lnTo>
                    <a:pt x="687844" y="483314"/>
                  </a:lnTo>
                  <a:lnTo>
                    <a:pt x="682446" y="530159"/>
                  </a:lnTo>
                  <a:lnTo>
                    <a:pt x="667070" y="573163"/>
                  </a:lnTo>
                  <a:lnTo>
                    <a:pt x="642944" y="611098"/>
                  </a:lnTo>
                  <a:lnTo>
                    <a:pt x="611293" y="642738"/>
                  </a:lnTo>
                  <a:lnTo>
                    <a:pt x="573346" y="666856"/>
                  </a:lnTo>
                  <a:lnTo>
                    <a:pt x="530329" y="682227"/>
                  </a:lnTo>
                  <a:lnTo>
                    <a:pt x="483469" y="687623"/>
                  </a:lnTo>
                  <a:close/>
                </a:path>
              </a:pathLst>
            </a:custGeom>
            <a:solidFill>
              <a:srgbClr val="ED29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4431620" y="2933254"/>
              <a:ext cx="410209" cy="60960"/>
            </a:xfrm>
            <a:custGeom>
              <a:avLst/>
              <a:gdLst/>
              <a:ahLst/>
              <a:cxnLst/>
              <a:rect l="l" t="t" r="r" b="b"/>
              <a:pathLst>
                <a:path w="410209" h="60960">
                  <a:moveTo>
                    <a:pt x="161759" y="46139"/>
                  </a:moveTo>
                  <a:lnTo>
                    <a:pt x="158191" y="39992"/>
                  </a:lnTo>
                  <a:lnTo>
                    <a:pt x="9334" y="0"/>
                  </a:lnTo>
                  <a:lnTo>
                    <a:pt x="3187" y="3530"/>
                  </a:lnTo>
                  <a:lnTo>
                    <a:pt x="0" y="15481"/>
                  </a:lnTo>
                  <a:lnTo>
                    <a:pt x="3530" y="21602"/>
                  </a:lnTo>
                  <a:lnTo>
                    <a:pt x="147383" y="60261"/>
                  </a:lnTo>
                  <a:lnTo>
                    <a:pt x="149339" y="60401"/>
                  </a:lnTo>
                  <a:lnTo>
                    <a:pt x="154266" y="60401"/>
                  </a:lnTo>
                  <a:lnTo>
                    <a:pt x="158788" y="57073"/>
                  </a:lnTo>
                  <a:lnTo>
                    <a:pt x="161759" y="46139"/>
                  </a:lnTo>
                  <a:close/>
                </a:path>
                <a:path w="410209" h="60960">
                  <a:moveTo>
                    <a:pt x="409867" y="15481"/>
                  </a:moveTo>
                  <a:lnTo>
                    <a:pt x="406692" y="3530"/>
                  </a:lnTo>
                  <a:lnTo>
                    <a:pt x="400532" y="0"/>
                  </a:lnTo>
                  <a:lnTo>
                    <a:pt x="251688" y="39992"/>
                  </a:lnTo>
                  <a:lnTo>
                    <a:pt x="248119" y="46139"/>
                  </a:lnTo>
                  <a:lnTo>
                    <a:pt x="251091" y="57073"/>
                  </a:lnTo>
                  <a:lnTo>
                    <a:pt x="255600" y="60401"/>
                  </a:lnTo>
                  <a:lnTo>
                    <a:pt x="260527" y="60401"/>
                  </a:lnTo>
                  <a:lnTo>
                    <a:pt x="262458" y="60261"/>
                  </a:lnTo>
                  <a:lnTo>
                    <a:pt x="406336" y="21602"/>
                  </a:lnTo>
                  <a:lnTo>
                    <a:pt x="409867" y="154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514498" y="3150628"/>
              <a:ext cx="244130" cy="96544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14627960" y="1974027"/>
              <a:ext cx="508000" cy="507365"/>
            </a:xfrm>
            <a:custGeom>
              <a:avLst/>
              <a:gdLst/>
              <a:ahLst/>
              <a:cxnLst/>
              <a:rect l="l" t="t" r="r" b="b"/>
              <a:pathLst>
                <a:path w="508000" h="507364">
                  <a:moveTo>
                    <a:pt x="356719" y="507363"/>
                  </a:moveTo>
                  <a:lnTo>
                    <a:pt x="150771" y="507363"/>
                  </a:lnTo>
                  <a:lnTo>
                    <a:pt x="103122" y="499677"/>
                  </a:lnTo>
                  <a:lnTo>
                    <a:pt x="61734" y="478275"/>
                  </a:lnTo>
                  <a:lnTo>
                    <a:pt x="29094" y="445641"/>
                  </a:lnTo>
                  <a:lnTo>
                    <a:pt x="7687" y="404256"/>
                  </a:lnTo>
                  <a:lnTo>
                    <a:pt x="0" y="356605"/>
                  </a:lnTo>
                  <a:lnTo>
                    <a:pt x="0" y="150758"/>
                  </a:lnTo>
                  <a:lnTo>
                    <a:pt x="7687" y="103107"/>
                  </a:lnTo>
                  <a:lnTo>
                    <a:pt x="29094" y="61722"/>
                  </a:lnTo>
                  <a:lnTo>
                    <a:pt x="61734" y="29087"/>
                  </a:lnTo>
                  <a:lnTo>
                    <a:pt x="103122" y="7685"/>
                  </a:lnTo>
                  <a:lnTo>
                    <a:pt x="150771" y="0"/>
                  </a:lnTo>
                  <a:lnTo>
                    <a:pt x="356719" y="0"/>
                  </a:lnTo>
                  <a:lnTo>
                    <a:pt x="404382" y="7685"/>
                  </a:lnTo>
                  <a:lnTo>
                    <a:pt x="445771" y="29087"/>
                  </a:lnTo>
                  <a:lnTo>
                    <a:pt x="478406" y="61722"/>
                  </a:lnTo>
                  <a:lnTo>
                    <a:pt x="499806" y="103107"/>
                  </a:lnTo>
                  <a:lnTo>
                    <a:pt x="507491" y="150758"/>
                  </a:lnTo>
                  <a:lnTo>
                    <a:pt x="507491" y="356605"/>
                  </a:lnTo>
                  <a:lnTo>
                    <a:pt x="499806" y="404256"/>
                  </a:lnTo>
                  <a:lnTo>
                    <a:pt x="478406" y="445641"/>
                  </a:lnTo>
                  <a:lnTo>
                    <a:pt x="445771" y="478275"/>
                  </a:lnTo>
                  <a:lnTo>
                    <a:pt x="404382" y="499677"/>
                  </a:lnTo>
                  <a:lnTo>
                    <a:pt x="356719" y="507363"/>
                  </a:lnTo>
                  <a:close/>
                </a:path>
              </a:pathLst>
            </a:custGeom>
            <a:solidFill>
              <a:srgbClr val="F68F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4729740" y="2141079"/>
              <a:ext cx="304165" cy="46355"/>
            </a:xfrm>
            <a:custGeom>
              <a:avLst/>
              <a:gdLst/>
              <a:ahLst/>
              <a:cxnLst/>
              <a:rect l="l" t="t" r="r" b="b"/>
              <a:pathLst>
                <a:path w="304165" h="46355">
                  <a:moveTo>
                    <a:pt x="120878" y="34607"/>
                  </a:moveTo>
                  <a:lnTo>
                    <a:pt x="118046" y="29718"/>
                  </a:lnTo>
                  <a:lnTo>
                    <a:pt x="7480" y="0"/>
                  </a:lnTo>
                  <a:lnTo>
                    <a:pt x="2552" y="2832"/>
                  </a:lnTo>
                  <a:lnTo>
                    <a:pt x="0" y="12369"/>
                  </a:lnTo>
                  <a:lnTo>
                    <a:pt x="2794" y="17272"/>
                  </a:lnTo>
                  <a:lnTo>
                    <a:pt x="109410" y="45897"/>
                  </a:lnTo>
                  <a:lnTo>
                    <a:pt x="110947" y="45999"/>
                  </a:lnTo>
                  <a:lnTo>
                    <a:pt x="114896" y="45999"/>
                  </a:lnTo>
                  <a:lnTo>
                    <a:pt x="118503" y="43383"/>
                  </a:lnTo>
                  <a:lnTo>
                    <a:pt x="120878" y="34607"/>
                  </a:lnTo>
                  <a:close/>
                </a:path>
                <a:path w="304165" h="46355">
                  <a:moveTo>
                    <a:pt x="303961" y="12369"/>
                  </a:moveTo>
                  <a:lnTo>
                    <a:pt x="301371" y="2832"/>
                  </a:lnTo>
                  <a:lnTo>
                    <a:pt x="296468" y="0"/>
                  </a:lnTo>
                  <a:lnTo>
                    <a:pt x="185915" y="29718"/>
                  </a:lnTo>
                  <a:lnTo>
                    <a:pt x="183083" y="34607"/>
                  </a:lnTo>
                  <a:lnTo>
                    <a:pt x="185420" y="43383"/>
                  </a:lnTo>
                  <a:lnTo>
                    <a:pt x="189026" y="45999"/>
                  </a:lnTo>
                  <a:lnTo>
                    <a:pt x="192976" y="45999"/>
                  </a:lnTo>
                  <a:lnTo>
                    <a:pt x="194551" y="45897"/>
                  </a:lnTo>
                  <a:lnTo>
                    <a:pt x="301129" y="17272"/>
                  </a:lnTo>
                  <a:lnTo>
                    <a:pt x="303961" y="12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17054" y="2252789"/>
              <a:ext cx="129337" cy="129331"/>
            </a:xfrm>
            <a:prstGeom prst="rect">
              <a:avLst/>
            </a:prstGeom>
          </p:spPr>
        </p:pic>
      </p:grpSp>
      <p:sp>
        <p:nvSpPr>
          <p:cNvPr id="43" name="object 43" descr=""/>
          <p:cNvSpPr txBox="1"/>
          <p:nvPr/>
        </p:nvSpPr>
        <p:spPr>
          <a:xfrm>
            <a:off x="234816" y="9361275"/>
            <a:ext cx="7841615" cy="695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135" b="1">
                <a:latin typeface="Trebuchet MS"/>
                <a:cs typeface="Trebuchet MS"/>
              </a:rPr>
              <a:t>fonte:</a:t>
            </a:r>
            <a:r>
              <a:rPr dirty="0" sz="1600" spc="385" b="1">
                <a:latin typeface="Trebuchet MS"/>
                <a:cs typeface="Trebuchet MS"/>
              </a:rPr>
              <a:t> </a:t>
            </a:r>
            <a:r>
              <a:rPr dirty="0" sz="1600" spc="-165" b="1">
                <a:latin typeface="Trebuchet MS"/>
                <a:cs typeface="Trebuchet MS"/>
              </a:rPr>
              <a:t>https://</a:t>
            </a:r>
            <a:r>
              <a:rPr dirty="0" sz="1600" spc="-165" b="1">
                <a:latin typeface="Trebuchet MS"/>
                <a:cs typeface="Trebuchet MS"/>
                <a:hlinkClick r:id="rId17"/>
              </a:rPr>
              <a:t>www.bloomberg.com/features/2024-</a:t>
            </a:r>
            <a:r>
              <a:rPr dirty="0" sz="1600" spc="-120" b="1">
                <a:latin typeface="Trebuchet MS"/>
                <a:cs typeface="Trebuchet MS"/>
                <a:hlinkClick r:id="rId17"/>
              </a:rPr>
              <a:t>roblox-</a:t>
            </a:r>
            <a:r>
              <a:rPr dirty="0" sz="1600" spc="-175" b="1">
                <a:latin typeface="Trebuchet MS"/>
                <a:cs typeface="Trebuchet MS"/>
                <a:hlinkClick r:id="rId17"/>
              </a:rPr>
              <a:t>pedophile-</a:t>
            </a:r>
            <a:r>
              <a:rPr dirty="0" sz="1600" spc="-45" b="1">
                <a:latin typeface="Trebuchet MS"/>
                <a:cs typeface="Trebuchet MS"/>
                <a:hlinkClick r:id="rId17"/>
              </a:rPr>
              <a:t>problem/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dirty="0" sz="1600" spc="-135" b="1">
                <a:latin typeface="Trebuchet MS"/>
                <a:cs typeface="Trebuchet MS"/>
              </a:rPr>
              <a:t>fonte:</a:t>
            </a:r>
            <a:r>
              <a:rPr dirty="0" sz="1600" spc="70" b="1">
                <a:latin typeface="Trebuchet MS"/>
                <a:cs typeface="Trebuchet MS"/>
              </a:rPr>
              <a:t>  </a:t>
            </a:r>
            <a:r>
              <a:rPr dirty="0" sz="1600" spc="-130" b="1">
                <a:latin typeface="Trebuchet MS"/>
                <a:cs typeface="Trebuchet MS"/>
              </a:rPr>
              <a:t>https://reporterbrasil.org.br/2024/10/roblox-</a:t>
            </a:r>
            <a:r>
              <a:rPr dirty="0" sz="1600" spc="-135" b="1">
                <a:latin typeface="Trebuchet MS"/>
                <a:cs typeface="Trebuchet MS"/>
              </a:rPr>
              <a:t>fronteira-</a:t>
            </a:r>
            <a:r>
              <a:rPr dirty="0" sz="1600" spc="-204" b="1">
                <a:latin typeface="Trebuchet MS"/>
                <a:cs typeface="Trebuchet MS"/>
              </a:rPr>
              <a:t>game-</a:t>
            </a:r>
            <a:r>
              <a:rPr dirty="0" sz="1600" spc="-150" b="1">
                <a:latin typeface="Trebuchet MS"/>
                <a:cs typeface="Trebuchet MS"/>
              </a:rPr>
              <a:t>trabalho-</a:t>
            </a:r>
            <a:r>
              <a:rPr dirty="0" sz="1600" spc="-125" b="1">
                <a:latin typeface="Trebuchet MS"/>
                <a:cs typeface="Trebuchet MS"/>
              </a:rPr>
              <a:t>infantil-</a:t>
            </a:r>
            <a:r>
              <a:rPr dirty="0" sz="1600" spc="-110" b="1">
                <a:latin typeface="Trebuchet MS"/>
                <a:cs typeface="Trebuchet MS"/>
              </a:rPr>
              <a:t>investigacao/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582550" y="4403469"/>
            <a:ext cx="10572750" cy="4356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14100"/>
              </a:lnSpc>
              <a:spcBef>
                <a:spcPts val="100"/>
              </a:spcBef>
            </a:pPr>
            <a:r>
              <a:rPr dirty="0" sz="8300" spc="-1395" b="1">
                <a:latin typeface="Trebuchet MS"/>
                <a:cs typeface="Trebuchet MS"/>
              </a:rPr>
              <a:t>MÊS</a:t>
            </a:r>
            <a:r>
              <a:rPr dirty="0" sz="8300" spc="-145" b="1">
                <a:latin typeface="Trebuchet MS"/>
                <a:cs typeface="Trebuchet MS"/>
              </a:rPr>
              <a:t> </a:t>
            </a:r>
            <a:r>
              <a:rPr dirty="0" sz="8300" spc="-1535" b="1">
                <a:latin typeface="Trebuchet MS"/>
                <a:cs typeface="Trebuchet MS"/>
              </a:rPr>
              <a:t>DE</a:t>
            </a:r>
            <a:r>
              <a:rPr dirty="0" sz="8300" spc="-140" b="1">
                <a:latin typeface="Trebuchet MS"/>
                <a:cs typeface="Trebuchet MS"/>
              </a:rPr>
              <a:t> </a:t>
            </a:r>
            <a:r>
              <a:rPr dirty="0" sz="8300" spc="-1490" b="1">
                <a:latin typeface="Trebuchet MS"/>
                <a:cs typeface="Trebuchet MS"/>
              </a:rPr>
              <a:t>COMBATE</a:t>
            </a:r>
            <a:r>
              <a:rPr dirty="0" sz="8300" spc="-140" b="1">
                <a:latin typeface="Trebuchet MS"/>
                <a:cs typeface="Trebuchet MS"/>
              </a:rPr>
              <a:t> </a:t>
            </a:r>
            <a:r>
              <a:rPr dirty="0" sz="8300" spc="-1185" b="1">
                <a:latin typeface="Trebuchet MS"/>
                <a:cs typeface="Trebuchet MS"/>
              </a:rPr>
              <a:t>AO</a:t>
            </a:r>
            <a:r>
              <a:rPr dirty="0" sz="8300" spc="-140" b="1">
                <a:latin typeface="Trebuchet MS"/>
                <a:cs typeface="Trebuchet MS"/>
              </a:rPr>
              <a:t> </a:t>
            </a:r>
            <a:r>
              <a:rPr dirty="0" sz="8300" spc="-1265" b="1">
                <a:latin typeface="Trebuchet MS"/>
                <a:cs typeface="Trebuchet MS"/>
              </a:rPr>
              <a:t>ABUSO </a:t>
            </a:r>
            <a:r>
              <a:rPr dirty="0" sz="8300" spc="-1465" b="1">
                <a:latin typeface="Trebuchet MS"/>
                <a:cs typeface="Trebuchet MS"/>
              </a:rPr>
              <a:t>E</a:t>
            </a:r>
            <a:r>
              <a:rPr dirty="0" sz="8300" spc="-145" b="1">
                <a:latin typeface="Trebuchet MS"/>
                <a:cs typeface="Trebuchet MS"/>
              </a:rPr>
              <a:t> </a:t>
            </a:r>
            <a:r>
              <a:rPr dirty="0" sz="8300" spc="-1895" b="1">
                <a:latin typeface="Trebuchet MS"/>
                <a:cs typeface="Trebuchet MS"/>
              </a:rPr>
              <a:t>A</a:t>
            </a:r>
            <a:r>
              <a:rPr dirty="0" sz="8300" spc="-140" b="1">
                <a:latin typeface="Trebuchet MS"/>
                <a:cs typeface="Trebuchet MS"/>
              </a:rPr>
              <a:t> </a:t>
            </a:r>
            <a:r>
              <a:rPr dirty="0" sz="8300" spc="-1380" b="1">
                <a:latin typeface="Trebuchet MS"/>
                <a:cs typeface="Trebuchet MS"/>
              </a:rPr>
              <a:t>EXPLORAÇÃO</a:t>
            </a:r>
            <a:r>
              <a:rPr dirty="0" sz="8300" spc="-145" b="1">
                <a:latin typeface="Trebuchet MS"/>
                <a:cs typeface="Trebuchet MS"/>
              </a:rPr>
              <a:t> </a:t>
            </a:r>
            <a:r>
              <a:rPr dirty="0" sz="8300" spc="-1525" b="1">
                <a:latin typeface="Trebuchet MS"/>
                <a:cs typeface="Trebuchet MS"/>
              </a:rPr>
              <a:t>SEXUAL</a:t>
            </a:r>
            <a:r>
              <a:rPr dirty="0" sz="8300" spc="-140" b="1">
                <a:latin typeface="Trebuchet MS"/>
                <a:cs typeface="Trebuchet MS"/>
              </a:rPr>
              <a:t> </a:t>
            </a:r>
            <a:r>
              <a:rPr dirty="0" sz="8300" spc="-1560" b="1">
                <a:latin typeface="Trebuchet MS"/>
                <a:cs typeface="Trebuchet MS"/>
              </a:rPr>
              <a:t>DE </a:t>
            </a:r>
            <a:r>
              <a:rPr dirty="0" sz="8300" spc="-1395" b="1">
                <a:latin typeface="Trebuchet MS"/>
                <a:cs typeface="Trebuchet MS"/>
              </a:rPr>
              <a:t>CRIANÇAS</a:t>
            </a:r>
            <a:r>
              <a:rPr dirty="0" sz="8300" spc="-155" b="1">
                <a:latin typeface="Trebuchet MS"/>
                <a:cs typeface="Trebuchet MS"/>
              </a:rPr>
              <a:t> </a:t>
            </a:r>
            <a:r>
              <a:rPr dirty="0" sz="8300" spc="-1465" b="1">
                <a:latin typeface="Trebuchet MS"/>
                <a:cs typeface="Trebuchet MS"/>
              </a:rPr>
              <a:t>E</a:t>
            </a:r>
            <a:r>
              <a:rPr dirty="0" sz="8300" spc="-155" b="1">
                <a:latin typeface="Trebuchet MS"/>
                <a:cs typeface="Trebuchet MS"/>
              </a:rPr>
              <a:t> </a:t>
            </a:r>
            <a:r>
              <a:rPr dirty="0" sz="8300" spc="-1390" b="1">
                <a:latin typeface="Trebuchet MS"/>
                <a:cs typeface="Trebuchet MS"/>
              </a:rPr>
              <a:t>ADOLESCENTES</a:t>
            </a:r>
            <a:endParaRPr sz="83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800" spc="2820" b="0">
                <a:latin typeface="Verdana"/>
                <a:cs typeface="Verdana"/>
              </a:rPr>
              <a:t>Laranja</a:t>
            </a:r>
            <a:endParaRPr sz="7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5134" y="476455"/>
            <a:ext cx="1805458" cy="190940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2253" y="41077"/>
            <a:ext cx="489584" cy="426084"/>
          </a:xfrm>
          <a:custGeom>
            <a:avLst/>
            <a:gdLst/>
            <a:ahLst/>
            <a:cxnLst/>
            <a:rect l="l" t="t" r="r" b="b"/>
            <a:pathLst>
              <a:path w="489584" h="426084">
                <a:moveTo>
                  <a:pt x="465233" y="426016"/>
                </a:moveTo>
                <a:lnTo>
                  <a:pt x="453070" y="409315"/>
                </a:lnTo>
                <a:lnTo>
                  <a:pt x="440851" y="392811"/>
                </a:lnTo>
                <a:lnTo>
                  <a:pt x="428510" y="376535"/>
                </a:lnTo>
                <a:lnTo>
                  <a:pt x="415980" y="360520"/>
                </a:lnTo>
                <a:lnTo>
                  <a:pt x="438810" y="342224"/>
                </a:lnTo>
                <a:lnTo>
                  <a:pt x="451728" y="358563"/>
                </a:lnTo>
                <a:lnTo>
                  <a:pt x="464460" y="375177"/>
                </a:lnTo>
                <a:lnTo>
                  <a:pt x="476957" y="391999"/>
                </a:lnTo>
                <a:lnTo>
                  <a:pt x="489175" y="408965"/>
                </a:lnTo>
                <a:lnTo>
                  <a:pt x="465233" y="426016"/>
                </a:lnTo>
                <a:close/>
              </a:path>
              <a:path w="489584" h="426084">
                <a:moveTo>
                  <a:pt x="382085" y="319963"/>
                </a:moveTo>
                <a:lnTo>
                  <a:pt x="368465" y="304639"/>
                </a:lnTo>
                <a:lnTo>
                  <a:pt x="354622" y="289483"/>
                </a:lnTo>
                <a:lnTo>
                  <a:pt x="340604" y="274585"/>
                </a:lnTo>
                <a:lnTo>
                  <a:pt x="326459" y="260041"/>
                </a:lnTo>
                <a:lnTo>
                  <a:pt x="347365" y="239380"/>
                </a:lnTo>
                <a:lnTo>
                  <a:pt x="361843" y="254298"/>
                </a:lnTo>
                <a:lnTo>
                  <a:pt x="376163" y="269530"/>
                </a:lnTo>
                <a:lnTo>
                  <a:pt x="390311" y="285050"/>
                </a:lnTo>
                <a:lnTo>
                  <a:pt x="404270" y="300829"/>
                </a:lnTo>
                <a:lnTo>
                  <a:pt x="382085" y="319963"/>
                </a:lnTo>
                <a:close/>
              </a:path>
              <a:path w="489584" h="426084">
                <a:moveTo>
                  <a:pt x="288585" y="223573"/>
                </a:moveTo>
                <a:lnTo>
                  <a:pt x="273404" y="209728"/>
                </a:lnTo>
                <a:lnTo>
                  <a:pt x="257952" y="196135"/>
                </a:lnTo>
                <a:lnTo>
                  <a:pt x="242220" y="182865"/>
                </a:lnTo>
                <a:lnTo>
                  <a:pt x="226197" y="169985"/>
                </a:lnTo>
                <a:lnTo>
                  <a:pt x="244615" y="147292"/>
                </a:lnTo>
                <a:lnTo>
                  <a:pt x="260639" y="160494"/>
                </a:lnTo>
                <a:lnTo>
                  <a:pt x="276466" y="174041"/>
                </a:lnTo>
                <a:lnTo>
                  <a:pt x="291980" y="187829"/>
                </a:lnTo>
                <a:lnTo>
                  <a:pt x="307063" y="201756"/>
                </a:lnTo>
                <a:lnTo>
                  <a:pt x="288585" y="223573"/>
                </a:lnTo>
                <a:close/>
              </a:path>
              <a:path w="489584" h="426084">
                <a:moveTo>
                  <a:pt x="185105" y="137995"/>
                </a:moveTo>
                <a:lnTo>
                  <a:pt x="168516" y="125925"/>
                </a:lnTo>
                <a:lnTo>
                  <a:pt x="151727" y="114158"/>
                </a:lnTo>
                <a:lnTo>
                  <a:pt x="134798" y="102759"/>
                </a:lnTo>
                <a:lnTo>
                  <a:pt x="117789" y="91792"/>
                </a:lnTo>
                <a:lnTo>
                  <a:pt x="133377" y="66355"/>
                </a:lnTo>
                <a:lnTo>
                  <a:pt x="150784" y="77605"/>
                </a:lnTo>
                <a:lnTo>
                  <a:pt x="168069" y="89276"/>
                </a:lnTo>
                <a:lnTo>
                  <a:pt x="185297" y="101336"/>
                </a:lnTo>
                <a:lnTo>
                  <a:pt x="202536" y="113754"/>
                </a:lnTo>
                <a:lnTo>
                  <a:pt x="185105" y="137995"/>
                </a:lnTo>
                <a:close/>
              </a:path>
              <a:path w="489584" h="426084">
                <a:moveTo>
                  <a:pt x="72572" y="63900"/>
                </a:moveTo>
                <a:lnTo>
                  <a:pt x="54440" y="54156"/>
                </a:lnTo>
                <a:lnTo>
                  <a:pt x="36237" y="44597"/>
                </a:lnTo>
                <a:lnTo>
                  <a:pt x="18059" y="35393"/>
                </a:lnTo>
                <a:lnTo>
                  <a:pt x="0" y="26718"/>
                </a:lnTo>
                <a:lnTo>
                  <a:pt x="12857" y="0"/>
                </a:lnTo>
                <a:lnTo>
                  <a:pt x="31455" y="8833"/>
                </a:lnTo>
                <a:lnTo>
                  <a:pt x="50149" y="18265"/>
                </a:lnTo>
                <a:lnTo>
                  <a:pt x="68884" y="28300"/>
                </a:lnTo>
                <a:lnTo>
                  <a:pt x="87605" y="38942"/>
                </a:lnTo>
                <a:lnTo>
                  <a:pt x="72572" y="63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6283" y="9981"/>
            <a:ext cx="1910714" cy="1194435"/>
          </a:xfrm>
          <a:custGeom>
            <a:avLst/>
            <a:gdLst/>
            <a:ahLst/>
            <a:cxnLst/>
            <a:rect l="l" t="t" r="r" b="b"/>
            <a:pathLst>
              <a:path w="1910714" h="1194435">
                <a:moveTo>
                  <a:pt x="48196" y="10045"/>
                </a:moveTo>
                <a:lnTo>
                  <a:pt x="38150" y="6184"/>
                </a:lnTo>
                <a:lnTo>
                  <a:pt x="28016" y="2603"/>
                </a:lnTo>
                <a:lnTo>
                  <a:pt x="19989" y="0"/>
                </a:lnTo>
                <a:lnTo>
                  <a:pt x="6223" y="939"/>
                </a:lnTo>
                <a:lnTo>
                  <a:pt x="0" y="24485"/>
                </a:lnTo>
                <a:lnTo>
                  <a:pt x="9867" y="27559"/>
                </a:lnTo>
                <a:lnTo>
                  <a:pt x="21666" y="31521"/>
                </a:lnTo>
                <a:lnTo>
                  <a:pt x="37579" y="37338"/>
                </a:lnTo>
                <a:lnTo>
                  <a:pt x="48196" y="10045"/>
                </a:lnTo>
                <a:close/>
              </a:path>
              <a:path w="1910714" h="1194435">
                <a:moveTo>
                  <a:pt x="653326" y="561581"/>
                </a:moveTo>
                <a:lnTo>
                  <a:pt x="627824" y="519277"/>
                </a:lnTo>
                <a:lnTo>
                  <a:pt x="605447" y="483958"/>
                </a:lnTo>
                <a:lnTo>
                  <a:pt x="581012" y="500303"/>
                </a:lnTo>
                <a:lnTo>
                  <a:pt x="586524" y="508850"/>
                </a:lnTo>
                <a:lnTo>
                  <a:pt x="591997" y="517448"/>
                </a:lnTo>
                <a:lnTo>
                  <a:pt x="615619" y="556082"/>
                </a:lnTo>
                <a:lnTo>
                  <a:pt x="628116" y="577253"/>
                </a:lnTo>
                <a:lnTo>
                  <a:pt x="653326" y="561581"/>
                </a:lnTo>
                <a:close/>
              </a:path>
              <a:path w="1910714" h="1194435">
                <a:moveTo>
                  <a:pt x="734288" y="702284"/>
                </a:moveTo>
                <a:lnTo>
                  <a:pt x="688136" y="622046"/>
                </a:lnTo>
                <a:lnTo>
                  <a:pt x="662863" y="636689"/>
                </a:lnTo>
                <a:lnTo>
                  <a:pt x="708850" y="716800"/>
                </a:lnTo>
                <a:lnTo>
                  <a:pt x="734288" y="702284"/>
                </a:lnTo>
                <a:close/>
              </a:path>
              <a:path w="1910714" h="1194435">
                <a:moveTo>
                  <a:pt x="808469" y="825398"/>
                </a:moveTo>
                <a:lnTo>
                  <a:pt x="797953" y="808786"/>
                </a:lnTo>
                <a:lnTo>
                  <a:pt x="787044" y="791121"/>
                </a:lnTo>
                <a:lnTo>
                  <a:pt x="775601" y="772198"/>
                </a:lnTo>
                <a:lnTo>
                  <a:pt x="763511" y="751827"/>
                </a:lnTo>
                <a:lnTo>
                  <a:pt x="738251" y="766762"/>
                </a:lnTo>
                <a:lnTo>
                  <a:pt x="750392" y="787209"/>
                </a:lnTo>
                <a:lnTo>
                  <a:pt x="761961" y="806323"/>
                </a:lnTo>
                <a:lnTo>
                  <a:pt x="773049" y="824268"/>
                </a:lnTo>
                <a:lnTo>
                  <a:pt x="783704" y="841184"/>
                </a:lnTo>
                <a:lnTo>
                  <a:pt x="808469" y="825398"/>
                </a:lnTo>
                <a:close/>
              </a:path>
              <a:path w="1910714" h="1194435">
                <a:moveTo>
                  <a:pt x="891044" y="942352"/>
                </a:moveTo>
                <a:lnTo>
                  <a:pt x="878319" y="926388"/>
                </a:lnTo>
                <a:lnTo>
                  <a:pt x="865593" y="909701"/>
                </a:lnTo>
                <a:lnTo>
                  <a:pt x="852779" y="892187"/>
                </a:lnTo>
                <a:lnTo>
                  <a:pt x="839812" y="873760"/>
                </a:lnTo>
                <a:lnTo>
                  <a:pt x="815682" y="890092"/>
                </a:lnTo>
                <a:lnTo>
                  <a:pt x="828967" y="908685"/>
                </a:lnTo>
                <a:lnTo>
                  <a:pt x="842073" y="926477"/>
                </a:lnTo>
                <a:lnTo>
                  <a:pt x="855103" y="943533"/>
                </a:lnTo>
                <a:lnTo>
                  <a:pt x="868159" y="959916"/>
                </a:lnTo>
                <a:lnTo>
                  <a:pt x="891044" y="942352"/>
                </a:lnTo>
                <a:close/>
              </a:path>
              <a:path w="1910714" h="1194435">
                <a:moveTo>
                  <a:pt x="989876" y="1041603"/>
                </a:moveTo>
                <a:lnTo>
                  <a:pt x="973709" y="1027950"/>
                </a:lnTo>
                <a:lnTo>
                  <a:pt x="958011" y="1013777"/>
                </a:lnTo>
                <a:lnTo>
                  <a:pt x="942809" y="999083"/>
                </a:lnTo>
                <a:lnTo>
                  <a:pt x="928090" y="983869"/>
                </a:lnTo>
                <a:lnTo>
                  <a:pt x="906703" y="1003973"/>
                </a:lnTo>
                <a:lnTo>
                  <a:pt x="922108" y="1019898"/>
                </a:lnTo>
                <a:lnTo>
                  <a:pt x="938034" y="1035253"/>
                </a:lnTo>
                <a:lnTo>
                  <a:pt x="954481" y="1050061"/>
                </a:lnTo>
                <a:lnTo>
                  <a:pt x="971461" y="1064298"/>
                </a:lnTo>
                <a:lnTo>
                  <a:pt x="989876" y="1041603"/>
                </a:lnTo>
                <a:close/>
              </a:path>
              <a:path w="1910714" h="1194435">
                <a:moveTo>
                  <a:pt x="1108951" y="1114666"/>
                </a:moveTo>
                <a:lnTo>
                  <a:pt x="1089837" y="1105763"/>
                </a:lnTo>
                <a:lnTo>
                  <a:pt x="1071143" y="1096098"/>
                </a:lnTo>
                <a:lnTo>
                  <a:pt x="1052868" y="1085684"/>
                </a:lnTo>
                <a:lnTo>
                  <a:pt x="1034999" y="1074496"/>
                </a:lnTo>
                <a:lnTo>
                  <a:pt x="1018908" y="1099083"/>
                </a:lnTo>
                <a:lnTo>
                  <a:pt x="1037818" y="1110869"/>
                </a:lnTo>
                <a:lnTo>
                  <a:pt x="1057160" y="1121867"/>
                </a:lnTo>
                <a:lnTo>
                  <a:pt x="1076921" y="1132065"/>
                </a:lnTo>
                <a:lnTo>
                  <a:pt x="1097114" y="1141463"/>
                </a:lnTo>
                <a:lnTo>
                  <a:pt x="1108951" y="1114666"/>
                </a:lnTo>
                <a:close/>
              </a:path>
              <a:path w="1910714" h="1194435">
                <a:moveTo>
                  <a:pt x="1242758" y="1154277"/>
                </a:moveTo>
                <a:lnTo>
                  <a:pt x="1221968" y="1150416"/>
                </a:lnTo>
                <a:lnTo>
                  <a:pt x="1201356" y="1145832"/>
                </a:lnTo>
                <a:lnTo>
                  <a:pt x="1180922" y="1140523"/>
                </a:lnTo>
                <a:lnTo>
                  <a:pt x="1160653" y="1134478"/>
                </a:lnTo>
                <a:lnTo>
                  <a:pt x="1151699" y="1162405"/>
                </a:lnTo>
                <a:lnTo>
                  <a:pt x="1172972" y="1168704"/>
                </a:lnTo>
                <a:lnTo>
                  <a:pt x="1194422" y="1174267"/>
                </a:lnTo>
                <a:lnTo>
                  <a:pt x="1216037" y="1179118"/>
                </a:lnTo>
                <a:lnTo>
                  <a:pt x="1237843" y="1183246"/>
                </a:lnTo>
                <a:lnTo>
                  <a:pt x="1242758" y="1154277"/>
                </a:lnTo>
                <a:close/>
              </a:path>
              <a:path w="1910714" h="1194435">
                <a:moveTo>
                  <a:pt x="1383868" y="1191107"/>
                </a:moveTo>
                <a:lnTo>
                  <a:pt x="1383855" y="1190637"/>
                </a:lnTo>
                <a:lnTo>
                  <a:pt x="1383792" y="1188072"/>
                </a:lnTo>
                <a:lnTo>
                  <a:pt x="1383245" y="1164653"/>
                </a:lnTo>
                <a:lnTo>
                  <a:pt x="1361948" y="1164666"/>
                </a:lnTo>
                <a:lnTo>
                  <a:pt x="1340662" y="1164158"/>
                </a:lnTo>
                <a:lnTo>
                  <a:pt x="1319403" y="1163104"/>
                </a:lnTo>
                <a:lnTo>
                  <a:pt x="1298168" y="1161503"/>
                </a:lnTo>
                <a:lnTo>
                  <a:pt x="1295628" y="1191044"/>
                </a:lnTo>
                <a:lnTo>
                  <a:pt x="1317117" y="1192631"/>
                </a:lnTo>
                <a:lnTo>
                  <a:pt x="1339037" y="1193698"/>
                </a:lnTo>
                <a:lnTo>
                  <a:pt x="1344193" y="1193825"/>
                </a:lnTo>
                <a:lnTo>
                  <a:pt x="1383868" y="1191107"/>
                </a:lnTo>
                <a:close/>
              </a:path>
              <a:path w="1910714" h="1194435">
                <a:moveTo>
                  <a:pt x="1529626" y="1181163"/>
                </a:moveTo>
                <a:lnTo>
                  <a:pt x="1525930" y="1153591"/>
                </a:lnTo>
                <a:lnTo>
                  <a:pt x="1504759" y="1156271"/>
                </a:lnTo>
                <a:lnTo>
                  <a:pt x="1483855" y="1158570"/>
                </a:lnTo>
                <a:lnTo>
                  <a:pt x="1463281" y="1160487"/>
                </a:lnTo>
                <a:lnTo>
                  <a:pt x="1440624" y="1162202"/>
                </a:lnTo>
                <a:lnTo>
                  <a:pt x="1442326" y="1187119"/>
                </a:lnTo>
                <a:lnTo>
                  <a:pt x="1529626" y="1181163"/>
                </a:lnTo>
                <a:close/>
              </a:path>
              <a:path w="1910714" h="1194435">
                <a:moveTo>
                  <a:pt x="1672259" y="1157097"/>
                </a:moveTo>
                <a:lnTo>
                  <a:pt x="1665884" y="1128179"/>
                </a:lnTo>
                <a:lnTo>
                  <a:pt x="1644383" y="1132890"/>
                </a:lnTo>
                <a:lnTo>
                  <a:pt x="1623110" y="1137285"/>
                </a:lnTo>
                <a:lnTo>
                  <a:pt x="1602155" y="1141336"/>
                </a:lnTo>
                <a:lnTo>
                  <a:pt x="1581581" y="1145082"/>
                </a:lnTo>
                <a:lnTo>
                  <a:pt x="1586179" y="1171422"/>
                </a:lnTo>
                <a:lnTo>
                  <a:pt x="1586623" y="1173670"/>
                </a:lnTo>
                <a:lnTo>
                  <a:pt x="1607439" y="1169974"/>
                </a:lnTo>
                <a:lnTo>
                  <a:pt x="1628711" y="1165936"/>
                </a:lnTo>
                <a:lnTo>
                  <a:pt x="1672259" y="1157097"/>
                </a:lnTo>
                <a:close/>
              </a:path>
              <a:path w="1910714" h="1194435">
                <a:moveTo>
                  <a:pt x="1812798" y="1120927"/>
                </a:moveTo>
                <a:lnTo>
                  <a:pt x="1804517" y="1092136"/>
                </a:lnTo>
                <a:lnTo>
                  <a:pt x="1762455" y="1103871"/>
                </a:lnTo>
                <a:lnTo>
                  <a:pt x="1741741" y="1109370"/>
                </a:lnTo>
                <a:lnTo>
                  <a:pt x="1721332" y="1114552"/>
                </a:lnTo>
                <a:lnTo>
                  <a:pt x="1727593" y="1139469"/>
                </a:lnTo>
                <a:lnTo>
                  <a:pt x="1728571" y="1143279"/>
                </a:lnTo>
                <a:lnTo>
                  <a:pt x="1749145" y="1137996"/>
                </a:lnTo>
                <a:lnTo>
                  <a:pt x="1812798" y="1120927"/>
                </a:lnTo>
                <a:close/>
              </a:path>
              <a:path w="1910714" h="1194435">
                <a:moveTo>
                  <a:pt x="1910118" y="1090650"/>
                </a:moveTo>
                <a:lnTo>
                  <a:pt x="1901024" y="1062786"/>
                </a:lnTo>
                <a:lnTo>
                  <a:pt x="1859927" y="1075867"/>
                </a:lnTo>
                <a:lnTo>
                  <a:pt x="1868589" y="1103757"/>
                </a:lnTo>
                <a:lnTo>
                  <a:pt x="1910118" y="1090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393622" y="1261216"/>
            <a:ext cx="17225645" cy="9025890"/>
            <a:chOff x="393622" y="1261216"/>
            <a:chExt cx="17225645" cy="902589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4" y="1261216"/>
              <a:ext cx="10567755" cy="442079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1145" y="5143501"/>
              <a:ext cx="12047802" cy="377980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622" y="5461471"/>
              <a:ext cx="4379714" cy="4825527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6610390" y="9112250"/>
            <a:ext cx="1027112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70" b="1">
                <a:latin typeface="Trebuchet MS"/>
                <a:cs typeface="Trebuchet MS"/>
              </a:rPr>
              <a:t>Fonte:</a:t>
            </a:r>
            <a:r>
              <a:rPr dirty="0" sz="1500" spc="195" b="1">
                <a:latin typeface="Trebuchet MS"/>
                <a:cs typeface="Trebuchet MS"/>
              </a:rPr>
              <a:t>  </a:t>
            </a:r>
            <a:r>
              <a:rPr dirty="0" sz="1500" spc="-150" b="1">
                <a:latin typeface="Trebuchet MS"/>
                <a:cs typeface="Trebuchet MS"/>
              </a:rPr>
              <a:t>https://</a:t>
            </a:r>
            <a:r>
              <a:rPr dirty="0" sz="1500" spc="-150" b="1">
                <a:latin typeface="Trebuchet MS"/>
                <a:cs typeface="Trebuchet MS"/>
                <a:hlinkClick r:id="rId6"/>
              </a:rPr>
              <a:t>www.dn.pt/sociedade/pj-</a:t>
            </a:r>
            <a:r>
              <a:rPr dirty="0" sz="1500" spc="-155" b="1">
                <a:latin typeface="Trebuchet MS"/>
                <a:cs typeface="Trebuchet MS"/>
                <a:hlinkClick r:id="rId6"/>
              </a:rPr>
              <a:t>comalguns-</a:t>
            </a:r>
            <a:r>
              <a:rPr dirty="0" sz="1500" spc="-85" b="1">
                <a:latin typeface="Trebuchet MS"/>
                <a:cs typeface="Trebuchet MS"/>
                <a:hlinkClick r:id="rId6"/>
              </a:rPr>
              <a:t>inqu%C3%A9ritos-</a:t>
            </a:r>
            <a:r>
              <a:rPr dirty="0" sz="1500" spc="-140" b="1">
                <a:latin typeface="Trebuchet MS"/>
                <a:cs typeface="Trebuchet MS"/>
                <a:hlinkClick r:id="rId6"/>
              </a:rPr>
              <a:t>abertos-</a:t>
            </a:r>
            <a:r>
              <a:rPr dirty="0" sz="1500" spc="-80" b="1">
                <a:latin typeface="Trebuchet MS"/>
                <a:cs typeface="Trebuchet MS"/>
                <a:hlinkClick r:id="rId6"/>
              </a:rPr>
              <a:t>por-</a:t>
            </a:r>
            <a:r>
              <a:rPr dirty="0" sz="1500" spc="-160" b="1">
                <a:latin typeface="Trebuchet MS"/>
                <a:cs typeface="Trebuchet MS"/>
                <a:hlinkClick r:id="rId6"/>
              </a:rPr>
              <a:t>aliciamento-sexual-</a:t>
            </a:r>
            <a:r>
              <a:rPr dirty="0" sz="1500" spc="-145" b="1">
                <a:latin typeface="Trebuchet MS"/>
                <a:cs typeface="Trebuchet MS"/>
                <a:hlinkClick r:id="rId6"/>
              </a:rPr>
              <a:t>de-</a:t>
            </a:r>
            <a:r>
              <a:rPr dirty="0" sz="1500" spc="-100" b="1">
                <a:latin typeface="Trebuchet MS"/>
                <a:cs typeface="Trebuchet MS"/>
                <a:hlinkClick r:id="rId6"/>
              </a:rPr>
              <a:t>crian%C3%A7as-</a:t>
            </a:r>
            <a:r>
              <a:rPr dirty="0" sz="1500" spc="-220" b="1">
                <a:latin typeface="Trebuchet MS"/>
                <a:cs typeface="Trebuchet MS"/>
                <a:hlinkClick r:id="rId6"/>
              </a:rPr>
              <a:t>em-</a:t>
            </a:r>
            <a:r>
              <a:rPr dirty="0" sz="1500" spc="-65" b="1">
                <a:latin typeface="Trebuchet MS"/>
                <a:cs typeface="Trebuchet MS"/>
                <a:hlinkClick r:id="rId6"/>
              </a:rPr>
              <a:t>jogos-</a:t>
            </a:r>
            <a:r>
              <a:rPr dirty="0" sz="1500" spc="-40" b="1">
                <a:latin typeface="Trebuchet MS"/>
                <a:cs typeface="Trebuchet MS"/>
                <a:hlinkClick r:id="rId6"/>
              </a:rPr>
              <a:t>online</a:t>
            </a:r>
            <a:endParaRPr sz="1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1500" spc="-170" b="1">
                <a:latin typeface="Trebuchet MS"/>
                <a:cs typeface="Trebuchet MS"/>
              </a:rPr>
              <a:t>Fonte:</a:t>
            </a:r>
            <a:r>
              <a:rPr dirty="0" sz="1500" spc="265" b="1">
                <a:latin typeface="Trebuchet MS"/>
                <a:cs typeface="Trebuchet MS"/>
              </a:rPr>
              <a:t>  </a:t>
            </a:r>
            <a:r>
              <a:rPr dirty="0" sz="1500" spc="-160" b="1">
                <a:latin typeface="Trebuchet MS"/>
                <a:cs typeface="Trebuchet MS"/>
              </a:rPr>
              <a:t>https://</a:t>
            </a:r>
            <a:r>
              <a:rPr dirty="0" sz="1500" spc="-160" b="1">
                <a:latin typeface="Trebuchet MS"/>
                <a:cs typeface="Trebuchet MS"/>
                <a:hlinkClick r:id="rId7"/>
              </a:rPr>
              <a:t>www.cnnbrasil.com.br/nacional/sudeste/sp/rede-</a:t>
            </a:r>
            <a:r>
              <a:rPr dirty="0" sz="1500" spc="-95" b="1">
                <a:latin typeface="Trebuchet MS"/>
                <a:cs typeface="Trebuchet MS"/>
                <a:hlinkClick r:id="rId7"/>
              </a:rPr>
              <a:t>social-</a:t>
            </a:r>
            <a:r>
              <a:rPr dirty="0" sz="1500" spc="-105" b="1">
                <a:latin typeface="Trebuchet MS"/>
                <a:cs typeface="Trebuchet MS"/>
                <a:hlinkClick r:id="rId7"/>
              </a:rPr>
              <a:t>e-alvo-</a:t>
            </a:r>
            <a:r>
              <a:rPr dirty="0" sz="1500" spc="-145" b="1">
                <a:latin typeface="Trebuchet MS"/>
                <a:cs typeface="Trebuchet MS"/>
                <a:hlinkClick r:id="rId7"/>
              </a:rPr>
              <a:t>de-</a:t>
            </a:r>
            <a:r>
              <a:rPr dirty="0" sz="1500" spc="-130" b="1">
                <a:latin typeface="Trebuchet MS"/>
                <a:cs typeface="Trebuchet MS"/>
                <a:hlinkClick r:id="rId7"/>
              </a:rPr>
              <a:t>inquerito-</a:t>
            </a:r>
            <a:r>
              <a:rPr dirty="0" sz="1500" spc="-220" b="1">
                <a:latin typeface="Trebuchet MS"/>
                <a:cs typeface="Trebuchet MS"/>
                <a:hlinkClick r:id="rId7"/>
              </a:rPr>
              <a:t>em-</a:t>
            </a:r>
            <a:r>
              <a:rPr dirty="0" sz="1500" spc="-90" b="1">
                <a:latin typeface="Trebuchet MS"/>
                <a:cs typeface="Trebuchet MS"/>
                <a:hlinkClick r:id="rId7"/>
              </a:rPr>
              <a:t>sp-</a:t>
            </a:r>
            <a:r>
              <a:rPr dirty="0" sz="1500" spc="-80" b="1">
                <a:latin typeface="Trebuchet MS"/>
                <a:cs typeface="Trebuchet MS"/>
                <a:hlinkClick r:id="rId7"/>
              </a:rPr>
              <a:t>por-</a:t>
            </a:r>
            <a:r>
              <a:rPr dirty="0" sz="1500" spc="-100" b="1">
                <a:latin typeface="Trebuchet MS"/>
                <a:cs typeface="Trebuchet MS"/>
                <a:hlinkClick r:id="rId7"/>
              </a:rPr>
              <a:t>apologia-</a:t>
            </a:r>
            <a:r>
              <a:rPr dirty="0" sz="1500" spc="-70" b="1">
                <a:latin typeface="Trebuchet MS"/>
                <a:cs typeface="Trebuchet MS"/>
                <a:hlinkClick r:id="rId7"/>
              </a:rPr>
              <a:t>a-</a:t>
            </a:r>
            <a:r>
              <a:rPr dirty="0" sz="1500" spc="-140" b="1">
                <a:latin typeface="Trebuchet MS"/>
                <a:cs typeface="Trebuchet MS"/>
                <a:hlinkClick r:id="rId7"/>
              </a:rPr>
              <a:t>violencia-</a:t>
            </a:r>
            <a:r>
              <a:rPr dirty="0" sz="1500" spc="-10" b="1">
                <a:latin typeface="Trebuchet MS"/>
                <a:cs typeface="Trebuchet MS"/>
                <a:hlinkClick r:id="rId7"/>
              </a:rPr>
              <a:t>digital/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5134" y="476455"/>
            <a:ext cx="1805458" cy="190940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2253" y="41077"/>
            <a:ext cx="489584" cy="426084"/>
          </a:xfrm>
          <a:custGeom>
            <a:avLst/>
            <a:gdLst/>
            <a:ahLst/>
            <a:cxnLst/>
            <a:rect l="l" t="t" r="r" b="b"/>
            <a:pathLst>
              <a:path w="489584" h="426084">
                <a:moveTo>
                  <a:pt x="465233" y="426016"/>
                </a:moveTo>
                <a:lnTo>
                  <a:pt x="453070" y="409315"/>
                </a:lnTo>
                <a:lnTo>
                  <a:pt x="440851" y="392811"/>
                </a:lnTo>
                <a:lnTo>
                  <a:pt x="428510" y="376535"/>
                </a:lnTo>
                <a:lnTo>
                  <a:pt x="415980" y="360520"/>
                </a:lnTo>
                <a:lnTo>
                  <a:pt x="438810" y="342224"/>
                </a:lnTo>
                <a:lnTo>
                  <a:pt x="451728" y="358563"/>
                </a:lnTo>
                <a:lnTo>
                  <a:pt x="464460" y="375177"/>
                </a:lnTo>
                <a:lnTo>
                  <a:pt x="476957" y="391999"/>
                </a:lnTo>
                <a:lnTo>
                  <a:pt x="489175" y="408965"/>
                </a:lnTo>
                <a:lnTo>
                  <a:pt x="465233" y="426016"/>
                </a:lnTo>
                <a:close/>
              </a:path>
              <a:path w="489584" h="426084">
                <a:moveTo>
                  <a:pt x="382085" y="319963"/>
                </a:moveTo>
                <a:lnTo>
                  <a:pt x="368465" y="304639"/>
                </a:lnTo>
                <a:lnTo>
                  <a:pt x="354622" y="289483"/>
                </a:lnTo>
                <a:lnTo>
                  <a:pt x="340604" y="274585"/>
                </a:lnTo>
                <a:lnTo>
                  <a:pt x="326459" y="260041"/>
                </a:lnTo>
                <a:lnTo>
                  <a:pt x="347365" y="239380"/>
                </a:lnTo>
                <a:lnTo>
                  <a:pt x="361843" y="254298"/>
                </a:lnTo>
                <a:lnTo>
                  <a:pt x="376163" y="269530"/>
                </a:lnTo>
                <a:lnTo>
                  <a:pt x="390311" y="285050"/>
                </a:lnTo>
                <a:lnTo>
                  <a:pt x="404270" y="300829"/>
                </a:lnTo>
                <a:lnTo>
                  <a:pt x="382085" y="319963"/>
                </a:lnTo>
                <a:close/>
              </a:path>
              <a:path w="489584" h="426084">
                <a:moveTo>
                  <a:pt x="288585" y="223573"/>
                </a:moveTo>
                <a:lnTo>
                  <a:pt x="273404" y="209728"/>
                </a:lnTo>
                <a:lnTo>
                  <a:pt x="257952" y="196135"/>
                </a:lnTo>
                <a:lnTo>
                  <a:pt x="242220" y="182865"/>
                </a:lnTo>
                <a:lnTo>
                  <a:pt x="226197" y="169985"/>
                </a:lnTo>
                <a:lnTo>
                  <a:pt x="244615" y="147292"/>
                </a:lnTo>
                <a:lnTo>
                  <a:pt x="260639" y="160494"/>
                </a:lnTo>
                <a:lnTo>
                  <a:pt x="276466" y="174041"/>
                </a:lnTo>
                <a:lnTo>
                  <a:pt x="291980" y="187829"/>
                </a:lnTo>
                <a:lnTo>
                  <a:pt x="307063" y="201756"/>
                </a:lnTo>
                <a:lnTo>
                  <a:pt x="288585" y="223573"/>
                </a:lnTo>
                <a:close/>
              </a:path>
              <a:path w="489584" h="426084">
                <a:moveTo>
                  <a:pt x="185105" y="137995"/>
                </a:moveTo>
                <a:lnTo>
                  <a:pt x="168516" y="125925"/>
                </a:lnTo>
                <a:lnTo>
                  <a:pt x="151727" y="114158"/>
                </a:lnTo>
                <a:lnTo>
                  <a:pt x="134798" y="102759"/>
                </a:lnTo>
                <a:lnTo>
                  <a:pt x="117789" y="91792"/>
                </a:lnTo>
                <a:lnTo>
                  <a:pt x="133377" y="66355"/>
                </a:lnTo>
                <a:lnTo>
                  <a:pt x="150784" y="77605"/>
                </a:lnTo>
                <a:lnTo>
                  <a:pt x="168069" y="89276"/>
                </a:lnTo>
                <a:lnTo>
                  <a:pt x="185297" y="101336"/>
                </a:lnTo>
                <a:lnTo>
                  <a:pt x="202536" y="113754"/>
                </a:lnTo>
                <a:lnTo>
                  <a:pt x="185105" y="137995"/>
                </a:lnTo>
                <a:close/>
              </a:path>
              <a:path w="489584" h="426084">
                <a:moveTo>
                  <a:pt x="72572" y="63900"/>
                </a:moveTo>
                <a:lnTo>
                  <a:pt x="54440" y="54156"/>
                </a:lnTo>
                <a:lnTo>
                  <a:pt x="36237" y="44597"/>
                </a:lnTo>
                <a:lnTo>
                  <a:pt x="18059" y="35393"/>
                </a:lnTo>
                <a:lnTo>
                  <a:pt x="0" y="26718"/>
                </a:lnTo>
                <a:lnTo>
                  <a:pt x="12857" y="0"/>
                </a:lnTo>
                <a:lnTo>
                  <a:pt x="31455" y="8833"/>
                </a:lnTo>
                <a:lnTo>
                  <a:pt x="50149" y="18265"/>
                </a:lnTo>
                <a:lnTo>
                  <a:pt x="68884" y="28300"/>
                </a:lnTo>
                <a:lnTo>
                  <a:pt x="87605" y="38942"/>
                </a:lnTo>
                <a:lnTo>
                  <a:pt x="72572" y="63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6283" y="9981"/>
            <a:ext cx="1910714" cy="1194435"/>
          </a:xfrm>
          <a:custGeom>
            <a:avLst/>
            <a:gdLst/>
            <a:ahLst/>
            <a:cxnLst/>
            <a:rect l="l" t="t" r="r" b="b"/>
            <a:pathLst>
              <a:path w="1910714" h="1194435">
                <a:moveTo>
                  <a:pt x="48196" y="10045"/>
                </a:moveTo>
                <a:lnTo>
                  <a:pt x="38150" y="6184"/>
                </a:lnTo>
                <a:lnTo>
                  <a:pt x="28016" y="2603"/>
                </a:lnTo>
                <a:lnTo>
                  <a:pt x="19989" y="0"/>
                </a:lnTo>
                <a:lnTo>
                  <a:pt x="6223" y="939"/>
                </a:lnTo>
                <a:lnTo>
                  <a:pt x="0" y="24485"/>
                </a:lnTo>
                <a:lnTo>
                  <a:pt x="9867" y="27559"/>
                </a:lnTo>
                <a:lnTo>
                  <a:pt x="21666" y="31521"/>
                </a:lnTo>
                <a:lnTo>
                  <a:pt x="37579" y="37338"/>
                </a:lnTo>
                <a:lnTo>
                  <a:pt x="48196" y="10045"/>
                </a:lnTo>
                <a:close/>
              </a:path>
              <a:path w="1910714" h="1194435">
                <a:moveTo>
                  <a:pt x="653326" y="561581"/>
                </a:moveTo>
                <a:lnTo>
                  <a:pt x="627824" y="519277"/>
                </a:lnTo>
                <a:lnTo>
                  <a:pt x="605447" y="483958"/>
                </a:lnTo>
                <a:lnTo>
                  <a:pt x="581012" y="500303"/>
                </a:lnTo>
                <a:lnTo>
                  <a:pt x="586524" y="508850"/>
                </a:lnTo>
                <a:lnTo>
                  <a:pt x="591997" y="517448"/>
                </a:lnTo>
                <a:lnTo>
                  <a:pt x="615619" y="556082"/>
                </a:lnTo>
                <a:lnTo>
                  <a:pt x="628116" y="577253"/>
                </a:lnTo>
                <a:lnTo>
                  <a:pt x="653326" y="561581"/>
                </a:lnTo>
                <a:close/>
              </a:path>
              <a:path w="1910714" h="1194435">
                <a:moveTo>
                  <a:pt x="734288" y="702284"/>
                </a:moveTo>
                <a:lnTo>
                  <a:pt x="688136" y="622046"/>
                </a:lnTo>
                <a:lnTo>
                  <a:pt x="662863" y="636689"/>
                </a:lnTo>
                <a:lnTo>
                  <a:pt x="708850" y="716800"/>
                </a:lnTo>
                <a:lnTo>
                  <a:pt x="734288" y="702284"/>
                </a:lnTo>
                <a:close/>
              </a:path>
              <a:path w="1910714" h="1194435">
                <a:moveTo>
                  <a:pt x="808469" y="825398"/>
                </a:moveTo>
                <a:lnTo>
                  <a:pt x="797953" y="808786"/>
                </a:lnTo>
                <a:lnTo>
                  <a:pt x="787044" y="791121"/>
                </a:lnTo>
                <a:lnTo>
                  <a:pt x="775601" y="772198"/>
                </a:lnTo>
                <a:lnTo>
                  <a:pt x="763511" y="751827"/>
                </a:lnTo>
                <a:lnTo>
                  <a:pt x="738251" y="766762"/>
                </a:lnTo>
                <a:lnTo>
                  <a:pt x="750392" y="787209"/>
                </a:lnTo>
                <a:lnTo>
                  <a:pt x="761961" y="806323"/>
                </a:lnTo>
                <a:lnTo>
                  <a:pt x="773049" y="824268"/>
                </a:lnTo>
                <a:lnTo>
                  <a:pt x="783704" y="841184"/>
                </a:lnTo>
                <a:lnTo>
                  <a:pt x="808469" y="825398"/>
                </a:lnTo>
                <a:close/>
              </a:path>
              <a:path w="1910714" h="1194435">
                <a:moveTo>
                  <a:pt x="891044" y="942352"/>
                </a:moveTo>
                <a:lnTo>
                  <a:pt x="878319" y="926388"/>
                </a:lnTo>
                <a:lnTo>
                  <a:pt x="865593" y="909701"/>
                </a:lnTo>
                <a:lnTo>
                  <a:pt x="852779" y="892187"/>
                </a:lnTo>
                <a:lnTo>
                  <a:pt x="839812" y="873760"/>
                </a:lnTo>
                <a:lnTo>
                  <a:pt x="815682" y="890092"/>
                </a:lnTo>
                <a:lnTo>
                  <a:pt x="828967" y="908685"/>
                </a:lnTo>
                <a:lnTo>
                  <a:pt x="842073" y="926477"/>
                </a:lnTo>
                <a:lnTo>
                  <a:pt x="855103" y="943533"/>
                </a:lnTo>
                <a:lnTo>
                  <a:pt x="868159" y="959916"/>
                </a:lnTo>
                <a:lnTo>
                  <a:pt x="891044" y="942352"/>
                </a:lnTo>
                <a:close/>
              </a:path>
              <a:path w="1910714" h="1194435">
                <a:moveTo>
                  <a:pt x="989876" y="1041603"/>
                </a:moveTo>
                <a:lnTo>
                  <a:pt x="973709" y="1027950"/>
                </a:lnTo>
                <a:lnTo>
                  <a:pt x="958011" y="1013777"/>
                </a:lnTo>
                <a:lnTo>
                  <a:pt x="942809" y="999083"/>
                </a:lnTo>
                <a:lnTo>
                  <a:pt x="928090" y="983869"/>
                </a:lnTo>
                <a:lnTo>
                  <a:pt x="906703" y="1003973"/>
                </a:lnTo>
                <a:lnTo>
                  <a:pt x="922108" y="1019898"/>
                </a:lnTo>
                <a:lnTo>
                  <a:pt x="938034" y="1035253"/>
                </a:lnTo>
                <a:lnTo>
                  <a:pt x="954481" y="1050061"/>
                </a:lnTo>
                <a:lnTo>
                  <a:pt x="971461" y="1064298"/>
                </a:lnTo>
                <a:lnTo>
                  <a:pt x="989876" y="1041603"/>
                </a:lnTo>
                <a:close/>
              </a:path>
              <a:path w="1910714" h="1194435">
                <a:moveTo>
                  <a:pt x="1108951" y="1114666"/>
                </a:moveTo>
                <a:lnTo>
                  <a:pt x="1089837" y="1105763"/>
                </a:lnTo>
                <a:lnTo>
                  <a:pt x="1071143" y="1096098"/>
                </a:lnTo>
                <a:lnTo>
                  <a:pt x="1052868" y="1085684"/>
                </a:lnTo>
                <a:lnTo>
                  <a:pt x="1034999" y="1074496"/>
                </a:lnTo>
                <a:lnTo>
                  <a:pt x="1018908" y="1099083"/>
                </a:lnTo>
                <a:lnTo>
                  <a:pt x="1037818" y="1110869"/>
                </a:lnTo>
                <a:lnTo>
                  <a:pt x="1057160" y="1121867"/>
                </a:lnTo>
                <a:lnTo>
                  <a:pt x="1076921" y="1132065"/>
                </a:lnTo>
                <a:lnTo>
                  <a:pt x="1097114" y="1141463"/>
                </a:lnTo>
                <a:lnTo>
                  <a:pt x="1108951" y="1114666"/>
                </a:lnTo>
                <a:close/>
              </a:path>
              <a:path w="1910714" h="1194435">
                <a:moveTo>
                  <a:pt x="1242758" y="1154277"/>
                </a:moveTo>
                <a:lnTo>
                  <a:pt x="1221968" y="1150416"/>
                </a:lnTo>
                <a:lnTo>
                  <a:pt x="1201356" y="1145832"/>
                </a:lnTo>
                <a:lnTo>
                  <a:pt x="1180922" y="1140523"/>
                </a:lnTo>
                <a:lnTo>
                  <a:pt x="1160653" y="1134478"/>
                </a:lnTo>
                <a:lnTo>
                  <a:pt x="1151699" y="1162405"/>
                </a:lnTo>
                <a:lnTo>
                  <a:pt x="1172972" y="1168704"/>
                </a:lnTo>
                <a:lnTo>
                  <a:pt x="1194422" y="1174267"/>
                </a:lnTo>
                <a:lnTo>
                  <a:pt x="1216037" y="1179118"/>
                </a:lnTo>
                <a:lnTo>
                  <a:pt x="1237843" y="1183246"/>
                </a:lnTo>
                <a:lnTo>
                  <a:pt x="1242758" y="1154277"/>
                </a:lnTo>
                <a:close/>
              </a:path>
              <a:path w="1910714" h="1194435">
                <a:moveTo>
                  <a:pt x="1383868" y="1191107"/>
                </a:moveTo>
                <a:lnTo>
                  <a:pt x="1383855" y="1190637"/>
                </a:lnTo>
                <a:lnTo>
                  <a:pt x="1383792" y="1188072"/>
                </a:lnTo>
                <a:lnTo>
                  <a:pt x="1383245" y="1164653"/>
                </a:lnTo>
                <a:lnTo>
                  <a:pt x="1361948" y="1164666"/>
                </a:lnTo>
                <a:lnTo>
                  <a:pt x="1340662" y="1164158"/>
                </a:lnTo>
                <a:lnTo>
                  <a:pt x="1319403" y="1163104"/>
                </a:lnTo>
                <a:lnTo>
                  <a:pt x="1298168" y="1161503"/>
                </a:lnTo>
                <a:lnTo>
                  <a:pt x="1295628" y="1191044"/>
                </a:lnTo>
                <a:lnTo>
                  <a:pt x="1317117" y="1192631"/>
                </a:lnTo>
                <a:lnTo>
                  <a:pt x="1339037" y="1193698"/>
                </a:lnTo>
                <a:lnTo>
                  <a:pt x="1344193" y="1193825"/>
                </a:lnTo>
                <a:lnTo>
                  <a:pt x="1383868" y="1191107"/>
                </a:lnTo>
                <a:close/>
              </a:path>
              <a:path w="1910714" h="1194435">
                <a:moveTo>
                  <a:pt x="1529626" y="1181163"/>
                </a:moveTo>
                <a:lnTo>
                  <a:pt x="1525930" y="1153591"/>
                </a:lnTo>
                <a:lnTo>
                  <a:pt x="1504759" y="1156271"/>
                </a:lnTo>
                <a:lnTo>
                  <a:pt x="1483855" y="1158570"/>
                </a:lnTo>
                <a:lnTo>
                  <a:pt x="1463281" y="1160487"/>
                </a:lnTo>
                <a:lnTo>
                  <a:pt x="1440624" y="1162202"/>
                </a:lnTo>
                <a:lnTo>
                  <a:pt x="1442326" y="1187119"/>
                </a:lnTo>
                <a:lnTo>
                  <a:pt x="1529626" y="1181163"/>
                </a:lnTo>
                <a:close/>
              </a:path>
              <a:path w="1910714" h="1194435">
                <a:moveTo>
                  <a:pt x="1672259" y="1157097"/>
                </a:moveTo>
                <a:lnTo>
                  <a:pt x="1665884" y="1128179"/>
                </a:lnTo>
                <a:lnTo>
                  <a:pt x="1644383" y="1132890"/>
                </a:lnTo>
                <a:lnTo>
                  <a:pt x="1623110" y="1137285"/>
                </a:lnTo>
                <a:lnTo>
                  <a:pt x="1602155" y="1141336"/>
                </a:lnTo>
                <a:lnTo>
                  <a:pt x="1581581" y="1145082"/>
                </a:lnTo>
                <a:lnTo>
                  <a:pt x="1586179" y="1171422"/>
                </a:lnTo>
                <a:lnTo>
                  <a:pt x="1586623" y="1173670"/>
                </a:lnTo>
                <a:lnTo>
                  <a:pt x="1607439" y="1169974"/>
                </a:lnTo>
                <a:lnTo>
                  <a:pt x="1628711" y="1165936"/>
                </a:lnTo>
                <a:lnTo>
                  <a:pt x="1672259" y="1157097"/>
                </a:lnTo>
                <a:close/>
              </a:path>
              <a:path w="1910714" h="1194435">
                <a:moveTo>
                  <a:pt x="1812798" y="1120927"/>
                </a:moveTo>
                <a:lnTo>
                  <a:pt x="1804517" y="1092136"/>
                </a:lnTo>
                <a:lnTo>
                  <a:pt x="1762455" y="1103871"/>
                </a:lnTo>
                <a:lnTo>
                  <a:pt x="1741741" y="1109370"/>
                </a:lnTo>
                <a:lnTo>
                  <a:pt x="1721332" y="1114552"/>
                </a:lnTo>
                <a:lnTo>
                  <a:pt x="1727593" y="1139469"/>
                </a:lnTo>
                <a:lnTo>
                  <a:pt x="1728571" y="1143279"/>
                </a:lnTo>
                <a:lnTo>
                  <a:pt x="1749145" y="1137996"/>
                </a:lnTo>
                <a:lnTo>
                  <a:pt x="1812798" y="1120927"/>
                </a:lnTo>
                <a:close/>
              </a:path>
              <a:path w="1910714" h="1194435">
                <a:moveTo>
                  <a:pt x="1910118" y="1090650"/>
                </a:moveTo>
                <a:lnTo>
                  <a:pt x="1901024" y="1062786"/>
                </a:lnTo>
                <a:lnTo>
                  <a:pt x="1859927" y="1075867"/>
                </a:lnTo>
                <a:lnTo>
                  <a:pt x="1868589" y="1103757"/>
                </a:lnTo>
                <a:lnTo>
                  <a:pt x="1910118" y="1090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45657" y="1290363"/>
            <a:ext cx="11074568" cy="689803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435247"/>
            <a:ext cx="5781042" cy="4238624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479703" y="9738465"/>
            <a:ext cx="1288986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70" b="1">
                <a:latin typeface="Trebuchet MS"/>
                <a:cs typeface="Trebuchet MS"/>
              </a:rPr>
              <a:t>Fonte:</a:t>
            </a:r>
            <a:r>
              <a:rPr dirty="0" sz="1500" spc="350" b="1">
                <a:latin typeface="Trebuchet MS"/>
                <a:cs typeface="Trebuchet MS"/>
              </a:rPr>
              <a:t>  </a:t>
            </a:r>
            <a:r>
              <a:rPr dirty="0" sz="1500" spc="-114" b="1">
                <a:latin typeface="Trebuchet MS"/>
                <a:cs typeface="Trebuchet MS"/>
              </a:rPr>
              <a:t>https://g1.globo.com/fantastico/noticia/2025/04/08/denuncias-</a:t>
            </a:r>
            <a:r>
              <a:rPr dirty="0" sz="1500" spc="-120" b="1">
                <a:latin typeface="Trebuchet MS"/>
                <a:cs typeface="Trebuchet MS"/>
              </a:rPr>
              <a:t>contra-</a:t>
            </a:r>
            <a:r>
              <a:rPr dirty="0" sz="1500" spc="-135" b="1">
                <a:latin typeface="Trebuchet MS"/>
                <a:cs typeface="Trebuchet MS"/>
              </a:rPr>
              <a:t>conteudo-criminoso-</a:t>
            </a:r>
            <a:r>
              <a:rPr dirty="0" sz="1500" spc="-65" b="1">
                <a:latin typeface="Trebuchet MS"/>
                <a:cs typeface="Trebuchet MS"/>
              </a:rPr>
              <a:t>no-</a:t>
            </a:r>
            <a:r>
              <a:rPr dirty="0" sz="1500" spc="-125" b="1">
                <a:latin typeface="Trebuchet MS"/>
                <a:cs typeface="Trebuchet MS"/>
              </a:rPr>
              <a:t>discord-</a:t>
            </a:r>
            <a:r>
              <a:rPr dirty="0" sz="1500" spc="-220" b="1">
                <a:latin typeface="Trebuchet MS"/>
                <a:cs typeface="Trebuchet MS"/>
              </a:rPr>
              <a:t>aumentaram-</a:t>
            </a:r>
            <a:r>
              <a:rPr dirty="0" sz="1500" spc="-175" b="1">
                <a:latin typeface="Trebuchet MS"/>
                <a:cs typeface="Trebuchet MS"/>
              </a:rPr>
              <a:t>272percent-</a:t>
            </a:r>
            <a:r>
              <a:rPr dirty="0" sz="1500" spc="-65" b="1">
                <a:latin typeface="Trebuchet MS"/>
                <a:cs typeface="Trebuchet MS"/>
              </a:rPr>
              <a:t>no-</a:t>
            </a:r>
            <a:r>
              <a:rPr dirty="0" sz="1500" spc="-155" b="1">
                <a:latin typeface="Trebuchet MS"/>
                <a:cs typeface="Trebuchet MS"/>
              </a:rPr>
              <a:t>primeiro-</a:t>
            </a:r>
            <a:r>
              <a:rPr dirty="0" sz="1500" spc="-165" b="1">
                <a:latin typeface="Trebuchet MS"/>
                <a:cs typeface="Trebuchet MS"/>
              </a:rPr>
              <a:t>trimestre-</a:t>
            </a:r>
            <a:r>
              <a:rPr dirty="0" sz="1500" spc="-145" b="1">
                <a:latin typeface="Trebuchet MS"/>
                <a:cs typeface="Trebuchet MS"/>
              </a:rPr>
              <a:t>de-</a:t>
            </a:r>
            <a:r>
              <a:rPr dirty="0" sz="1500" spc="-85" b="1">
                <a:latin typeface="Trebuchet MS"/>
                <a:cs typeface="Trebuchet MS"/>
              </a:rPr>
              <a:t>2025.ghtml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389" y="200537"/>
            <a:ext cx="8188224" cy="1008646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926518" y="7155881"/>
            <a:ext cx="5087620" cy="93154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950" spc="-335" b="1">
                <a:latin typeface="Trebuchet MS"/>
                <a:cs typeface="Trebuchet MS"/>
              </a:rPr>
              <a:t>O</a:t>
            </a:r>
            <a:r>
              <a:rPr dirty="0" sz="5950" spc="-110" b="1">
                <a:latin typeface="Trebuchet MS"/>
                <a:cs typeface="Trebuchet MS"/>
              </a:rPr>
              <a:t> </a:t>
            </a:r>
            <a:r>
              <a:rPr dirty="0" sz="5950" spc="-770" b="1">
                <a:latin typeface="Trebuchet MS"/>
                <a:cs typeface="Trebuchet MS"/>
              </a:rPr>
              <a:t>QUE</a:t>
            </a:r>
            <a:r>
              <a:rPr dirty="0" sz="5950" spc="-110" b="1">
                <a:latin typeface="Trebuchet MS"/>
                <a:cs typeface="Trebuchet MS"/>
              </a:rPr>
              <a:t> </a:t>
            </a:r>
            <a:r>
              <a:rPr dirty="0" sz="5950" spc="-600" b="1">
                <a:latin typeface="Trebuchet MS"/>
                <a:cs typeface="Trebuchet MS"/>
              </a:rPr>
              <a:t>DIZ</a:t>
            </a:r>
            <a:r>
              <a:rPr dirty="0" sz="5950" spc="-110" b="1">
                <a:latin typeface="Trebuchet MS"/>
                <a:cs typeface="Trebuchet MS"/>
              </a:rPr>
              <a:t> </a:t>
            </a:r>
            <a:r>
              <a:rPr dirty="0" sz="5950" spc="-1355" b="1">
                <a:latin typeface="Trebuchet MS"/>
                <a:cs typeface="Trebuchet MS"/>
              </a:rPr>
              <a:t>A</a:t>
            </a:r>
            <a:r>
              <a:rPr dirty="0" sz="5950" spc="-110" b="1">
                <a:latin typeface="Trebuchet MS"/>
                <a:cs typeface="Trebuchet MS"/>
              </a:rPr>
              <a:t> </a:t>
            </a:r>
            <a:r>
              <a:rPr dirty="0" sz="5950" spc="-810" b="1">
                <a:latin typeface="Trebuchet MS"/>
                <a:cs typeface="Trebuchet MS"/>
              </a:rPr>
              <a:t>LEI</a:t>
            </a:r>
            <a:r>
              <a:rPr dirty="0" sz="5950" spc="-110" b="1">
                <a:latin typeface="Trebuchet MS"/>
                <a:cs typeface="Trebuchet MS"/>
              </a:rPr>
              <a:t> </a:t>
            </a:r>
            <a:r>
              <a:rPr dirty="0" sz="5950" spc="105" b="1">
                <a:latin typeface="Trebuchet MS"/>
                <a:cs typeface="Trebuchet MS"/>
              </a:rPr>
              <a:t>?</a:t>
            </a:r>
            <a:endParaRPr sz="595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131300" y="2378741"/>
            <a:ext cx="8140700" cy="646684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25"/>
              </a:spcBef>
            </a:pPr>
            <a:r>
              <a:rPr dirty="0" sz="3600" b="1">
                <a:latin typeface="Trebuchet MS"/>
                <a:cs typeface="Trebuchet MS"/>
              </a:rPr>
              <a:t>O</a:t>
            </a:r>
            <a:r>
              <a:rPr dirty="0" sz="3600" spc="660" b="1">
                <a:latin typeface="Trebuchet MS"/>
                <a:cs typeface="Trebuchet MS"/>
              </a:rPr>
              <a:t> </a:t>
            </a:r>
            <a:r>
              <a:rPr dirty="0" sz="3600" spc="-434" b="1">
                <a:latin typeface="Trebuchet MS"/>
                <a:cs typeface="Trebuchet MS"/>
              </a:rPr>
              <a:t>Estatuto</a:t>
            </a:r>
            <a:r>
              <a:rPr dirty="0" sz="3600" spc="660" b="1">
                <a:latin typeface="Trebuchet MS"/>
                <a:cs typeface="Trebuchet MS"/>
              </a:rPr>
              <a:t> </a:t>
            </a:r>
            <a:r>
              <a:rPr dirty="0" sz="3600" spc="-665" b="1">
                <a:latin typeface="Trebuchet MS"/>
                <a:cs typeface="Trebuchet MS"/>
              </a:rPr>
              <a:t>da</a:t>
            </a:r>
            <a:r>
              <a:rPr dirty="0" sz="3600" spc="665" b="1">
                <a:latin typeface="Trebuchet MS"/>
                <a:cs typeface="Trebuchet MS"/>
              </a:rPr>
              <a:t> </a:t>
            </a:r>
            <a:r>
              <a:rPr dirty="0" sz="3600" spc="-590" b="1">
                <a:latin typeface="Trebuchet MS"/>
                <a:cs typeface="Trebuchet MS"/>
              </a:rPr>
              <a:t>Criança</a:t>
            </a:r>
            <a:r>
              <a:rPr dirty="0" sz="3600" spc="660" b="1">
                <a:latin typeface="Trebuchet MS"/>
                <a:cs typeface="Trebuchet MS"/>
              </a:rPr>
              <a:t> </a:t>
            </a:r>
            <a:r>
              <a:rPr dirty="0" sz="3600" spc="-810" b="1">
                <a:latin typeface="Trebuchet MS"/>
                <a:cs typeface="Trebuchet MS"/>
              </a:rPr>
              <a:t>e</a:t>
            </a:r>
            <a:r>
              <a:rPr dirty="0" sz="3600" spc="660" b="1">
                <a:latin typeface="Trebuchet MS"/>
                <a:cs typeface="Trebuchet MS"/>
              </a:rPr>
              <a:t> </a:t>
            </a:r>
            <a:r>
              <a:rPr dirty="0" sz="3600" spc="-450" b="1">
                <a:latin typeface="Trebuchet MS"/>
                <a:cs typeface="Trebuchet MS"/>
              </a:rPr>
              <a:t>do</a:t>
            </a:r>
            <a:r>
              <a:rPr dirty="0" sz="3600" spc="665" b="1">
                <a:latin typeface="Trebuchet MS"/>
                <a:cs typeface="Trebuchet MS"/>
              </a:rPr>
              <a:t> </a:t>
            </a:r>
            <a:r>
              <a:rPr dirty="0" sz="3600" spc="-595" b="1">
                <a:latin typeface="Trebuchet MS"/>
                <a:cs typeface="Trebuchet MS"/>
              </a:rPr>
              <a:t>Adolescente</a:t>
            </a:r>
            <a:r>
              <a:rPr dirty="0" sz="3600" spc="660" b="1">
                <a:latin typeface="Trebuchet MS"/>
                <a:cs typeface="Trebuchet MS"/>
              </a:rPr>
              <a:t> </a:t>
            </a:r>
            <a:r>
              <a:rPr dirty="0" sz="3600" spc="-475" b="1">
                <a:latin typeface="Trebuchet MS"/>
                <a:cs typeface="Trebuchet MS"/>
              </a:rPr>
              <a:t>ratifica</a:t>
            </a:r>
            <a:endParaRPr sz="3600">
              <a:latin typeface="Trebuchet MS"/>
              <a:cs typeface="Trebuchet MS"/>
            </a:endParaRPr>
          </a:p>
          <a:p>
            <a:pPr algn="just" marL="12700" marR="5080">
              <a:lnSpc>
                <a:spcPct val="178900"/>
              </a:lnSpc>
            </a:pPr>
            <a:r>
              <a:rPr dirty="0" sz="3600" spc="-600" b="1">
                <a:latin typeface="Trebuchet MS"/>
                <a:cs typeface="Trebuchet MS"/>
              </a:rPr>
              <a:t>este</a:t>
            </a:r>
            <a:r>
              <a:rPr dirty="0" sz="3600" spc="710" b="1">
                <a:latin typeface="Trebuchet MS"/>
                <a:cs typeface="Trebuchet MS"/>
              </a:rPr>
              <a:t> </a:t>
            </a:r>
            <a:r>
              <a:rPr dirty="0" sz="3600" spc="-715" b="1">
                <a:latin typeface="Trebuchet MS"/>
                <a:cs typeface="Trebuchet MS"/>
              </a:rPr>
              <a:t>dever</a:t>
            </a:r>
            <a:r>
              <a:rPr dirty="0" sz="3600" spc="715" b="1">
                <a:latin typeface="Trebuchet MS"/>
                <a:cs typeface="Trebuchet MS"/>
              </a:rPr>
              <a:t> </a:t>
            </a:r>
            <a:r>
              <a:rPr dirty="0" sz="3600" spc="-440" b="1">
                <a:latin typeface="Trebuchet MS"/>
                <a:cs typeface="Trebuchet MS"/>
              </a:rPr>
              <a:t>ao</a:t>
            </a:r>
            <a:r>
              <a:rPr dirty="0" sz="3600" spc="715" b="1">
                <a:latin typeface="Trebuchet MS"/>
                <a:cs typeface="Trebuchet MS"/>
              </a:rPr>
              <a:t> </a:t>
            </a:r>
            <a:r>
              <a:rPr dirty="0" sz="3600" spc="-620" b="1">
                <a:latin typeface="Trebuchet MS"/>
                <a:cs typeface="Trebuchet MS"/>
              </a:rPr>
              <a:t>expressar</a:t>
            </a:r>
            <a:r>
              <a:rPr dirty="0" sz="3600" spc="715" b="1">
                <a:latin typeface="Trebuchet MS"/>
                <a:cs typeface="Trebuchet MS"/>
              </a:rPr>
              <a:t> </a:t>
            </a:r>
            <a:r>
              <a:rPr dirty="0" sz="3600" spc="-640" b="1">
                <a:latin typeface="Trebuchet MS"/>
                <a:cs typeface="Trebuchet MS"/>
              </a:rPr>
              <a:t>que</a:t>
            </a:r>
            <a:r>
              <a:rPr dirty="0" sz="3600" spc="715" b="1">
                <a:latin typeface="Trebuchet MS"/>
                <a:cs typeface="Trebuchet MS"/>
              </a:rPr>
              <a:t> </a:t>
            </a:r>
            <a:r>
              <a:rPr dirty="0" sz="3600" spc="-775" b="1">
                <a:latin typeface="Trebuchet MS"/>
                <a:cs typeface="Trebuchet MS"/>
              </a:rPr>
              <a:t>nenhuma</a:t>
            </a:r>
            <a:r>
              <a:rPr dirty="0" sz="3600" spc="715" b="1">
                <a:latin typeface="Trebuchet MS"/>
                <a:cs typeface="Trebuchet MS"/>
              </a:rPr>
              <a:t> </a:t>
            </a:r>
            <a:r>
              <a:rPr dirty="0" sz="3600" spc="-570" b="1">
                <a:latin typeface="Trebuchet MS"/>
                <a:cs typeface="Trebuchet MS"/>
              </a:rPr>
              <a:t>criança</a:t>
            </a:r>
            <a:r>
              <a:rPr dirty="0" sz="3600" spc="715" b="1">
                <a:latin typeface="Trebuchet MS"/>
                <a:cs typeface="Trebuchet MS"/>
              </a:rPr>
              <a:t> </a:t>
            </a:r>
            <a:r>
              <a:rPr dirty="0" sz="3600" spc="-440" b="1">
                <a:latin typeface="Trebuchet MS"/>
                <a:cs typeface="Trebuchet MS"/>
              </a:rPr>
              <a:t>ou </a:t>
            </a:r>
            <a:r>
              <a:rPr dirty="0" sz="3600" spc="-580" b="1">
                <a:latin typeface="Trebuchet MS"/>
                <a:cs typeface="Trebuchet MS"/>
              </a:rPr>
              <a:t>adolescente</a:t>
            </a:r>
            <a:r>
              <a:rPr dirty="0" sz="3600" spc="305" b="1">
                <a:latin typeface="Trebuchet MS"/>
                <a:cs typeface="Trebuchet MS"/>
              </a:rPr>
              <a:t> </a:t>
            </a:r>
            <a:r>
              <a:rPr dirty="0" sz="3600" spc="-825" b="1">
                <a:latin typeface="Trebuchet MS"/>
                <a:cs typeface="Trebuchet MS"/>
              </a:rPr>
              <a:t>deve</a:t>
            </a:r>
            <a:r>
              <a:rPr dirty="0" sz="3600" spc="555" b="1">
                <a:latin typeface="Trebuchet MS"/>
                <a:cs typeface="Trebuchet MS"/>
              </a:rPr>
              <a:t> </a:t>
            </a:r>
            <a:r>
              <a:rPr dirty="0" sz="3600" spc="-590" b="1">
                <a:latin typeface="Trebuchet MS"/>
                <a:cs typeface="Trebuchet MS"/>
              </a:rPr>
              <a:t>ser</a:t>
            </a:r>
            <a:r>
              <a:rPr dirty="0" sz="3600" spc="315" b="1">
                <a:latin typeface="Trebuchet MS"/>
                <a:cs typeface="Trebuchet MS"/>
              </a:rPr>
              <a:t> </a:t>
            </a:r>
            <a:r>
              <a:rPr dirty="0" sz="3600" spc="-475" b="1">
                <a:latin typeface="Trebuchet MS"/>
                <a:cs typeface="Trebuchet MS"/>
              </a:rPr>
              <a:t>objeto</a:t>
            </a:r>
            <a:r>
              <a:rPr dirty="0" sz="3600" spc="275" b="1">
                <a:latin typeface="Trebuchet MS"/>
                <a:cs typeface="Trebuchet MS"/>
              </a:rPr>
              <a:t> </a:t>
            </a:r>
            <a:r>
              <a:rPr dirty="0" sz="3600" spc="-890" b="1">
                <a:latin typeface="Trebuchet MS"/>
                <a:cs typeface="Trebuchet MS"/>
              </a:rPr>
              <a:t>de</a:t>
            </a:r>
            <a:r>
              <a:rPr dirty="0" sz="3600" spc="620" b="1">
                <a:latin typeface="Trebuchet MS"/>
                <a:cs typeface="Trebuchet MS"/>
              </a:rPr>
              <a:t> </a:t>
            </a:r>
            <a:r>
              <a:rPr dirty="0" sz="3600" spc="-565" b="1">
                <a:latin typeface="Trebuchet MS"/>
                <a:cs typeface="Trebuchet MS"/>
              </a:rPr>
              <a:t>qualquer</a:t>
            </a:r>
            <a:r>
              <a:rPr dirty="0" sz="3600" spc="415" b="1">
                <a:latin typeface="Trebuchet MS"/>
                <a:cs typeface="Trebuchet MS"/>
              </a:rPr>
              <a:t> </a:t>
            </a:r>
            <a:r>
              <a:rPr dirty="0" sz="3600" spc="-580" b="1">
                <a:latin typeface="Trebuchet MS"/>
                <a:cs typeface="Trebuchet MS"/>
              </a:rPr>
              <a:t>forma</a:t>
            </a:r>
            <a:r>
              <a:rPr dirty="0" sz="3600" spc="409" b="1">
                <a:latin typeface="Trebuchet MS"/>
                <a:cs typeface="Trebuchet MS"/>
              </a:rPr>
              <a:t> </a:t>
            </a:r>
            <a:r>
              <a:rPr dirty="0" sz="3600" spc="-770" b="1">
                <a:latin typeface="Trebuchet MS"/>
                <a:cs typeface="Trebuchet MS"/>
              </a:rPr>
              <a:t>de </a:t>
            </a:r>
            <a:r>
              <a:rPr dirty="0" sz="3600" spc="-525" b="1">
                <a:latin typeface="Trebuchet MS"/>
                <a:cs typeface="Trebuchet MS"/>
              </a:rPr>
              <a:t>negligência,</a:t>
            </a:r>
            <a:r>
              <a:rPr dirty="0" sz="3600" spc="65" b="1">
                <a:latin typeface="Trebuchet MS"/>
                <a:cs typeface="Trebuchet MS"/>
              </a:rPr>
              <a:t>  </a:t>
            </a:r>
            <a:r>
              <a:rPr dirty="0" sz="3600" spc="-545" b="1">
                <a:latin typeface="Trebuchet MS"/>
                <a:cs typeface="Trebuchet MS"/>
              </a:rPr>
              <a:t>discriminação,</a:t>
            </a:r>
            <a:r>
              <a:rPr dirty="0" sz="3600" spc="65" b="1">
                <a:latin typeface="Trebuchet MS"/>
                <a:cs typeface="Trebuchet MS"/>
              </a:rPr>
              <a:t>  </a:t>
            </a:r>
            <a:r>
              <a:rPr dirty="0" sz="3600" spc="-520" b="1">
                <a:latin typeface="Trebuchet MS"/>
                <a:cs typeface="Trebuchet MS"/>
              </a:rPr>
              <a:t>exploração,</a:t>
            </a:r>
            <a:r>
              <a:rPr dirty="0" sz="3600" spc="65" b="1">
                <a:latin typeface="Trebuchet MS"/>
                <a:cs typeface="Trebuchet MS"/>
              </a:rPr>
              <a:t>  </a:t>
            </a:r>
            <a:r>
              <a:rPr dirty="0" sz="3600" spc="-520" b="1">
                <a:latin typeface="Trebuchet MS"/>
                <a:cs typeface="Trebuchet MS"/>
              </a:rPr>
              <a:t>violência, </a:t>
            </a:r>
            <a:r>
              <a:rPr dirty="0" sz="3600" spc="-630" b="1">
                <a:latin typeface="Trebuchet MS"/>
                <a:cs typeface="Trebuchet MS"/>
              </a:rPr>
              <a:t>crueldade</a:t>
            </a:r>
            <a:r>
              <a:rPr dirty="0" sz="3600" spc="-80" b="1">
                <a:latin typeface="Trebuchet MS"/>
                <a:cs typeface="Trebuchet MS"/>
              </a:rPr>
              <a:t>  </a:t>
            </a:r>
            <a:r>
              <a:rPr dirty="0" sz="3600" spc="-810" b="1">
                <a:latin typeface="Trebuchet MS"/>
                <a:cs typeface="Trebuchet MS"/>
              </a:rPr>
              <a:t>e</a:t>
            </a:r>
            <a:r>
              <a:rPr dirty="0" sz="3600" spc="-75" b="1">
                <a:latin typeface="Trebuchet MS"/>
                <a:cs typeface="Trebuchet MS"/>
              </a:rPr>
              <a:t>  </a:t>
            </a:r>
            <a:r>
              <a:rPr dirty="0" sz="3600" spc="-475" b="1">
                <a:latin typeface="Trebuchet MS"/>
                <a:cs typeface="Trebuchet MS"/>
              </a:rPr>
              <a:t>opressão,</a:t>
            </a:r>
            <a:r>
              <a:rPr dirty="0" sz="3600" spc="-80" b="1">
                <a:latin typeface="Trebuchet MS"/>
                <a:cs typeface="Trebuchet MS"/>
              </a:rPr>
              <a:t>  </a:t>
            </a:r>
            <a:r>
              <a:rPr dirty="0" sz="3600" spc="-545" b="1">
                <a:latin typeface="Trebuchet MS"/>
                <a:cs typeface="Trebuchet MS"/>
              </a:rPr>
              <a:t>punindo</a:t>
            </a:r>
            <a:r>
              <a:rPr dirty="0" sz="3600" spc="-75" b="1">
                <a:latin typeface="Trebuchet MS"/>
                <a:cs typeface="Trebuchet MS"/>
              </a:rPr>
              <a:t>  </a:t>
            </a:r>
            <a:r>
              <a:rPr dirty="0" sz="3600" spc="-670" b="1">
                <a:latin typeface="Trebuchet MS"/>
                <a:cs typeface="Trebuchet MS"/>
              </a:rPr>
              <a:t>na</a:t>
            </a:r>
            <a:r>
              <a:rPr dirty="0" sz="3600" spc="-75" b="1">
                <a:latin typeface="Trebuchet MS"/>
                <a:cs typeface="Trebuchet MS"/>
              </a:rPr>
              <a:t>  </a:t>
            </a:r>
            <a:r>
              <a:rPr dirty="0" sz="3600" spc="-580" b="1">
                <a:latin typeface="Trebuchet MS"/>
                <a:cs typeface="Trebuchet MS"/>
              </a:rPr>
              <a:t>forma</a:t>
            </a:r>
            <a:r>
              <a:rPr dirty="0" sz="3600" spc="-80" b="1">
                <a:latin typeface="Trebuchet MS"/>
                <a:cs typeface="Trebuchet MS"/>
              </a:rPr>
              <a:t>  </a:t>
            </a:r>
            <a:r>
              <a:rPr dirty="0" sz="3600" spc="-665" b="1">
                <a:latin typeface="Trebuchet MS"/>
                <a:cs typeface="Trebuchet MS"/>
              </a:rPr>
              <a:t>da</a:t>
            </a:r>
            <a:r>
              <a:rPr dirty="0" sz="3600" spc="-75" b="1">
                <a:latin typeface="Trebuchet MS"/>
                <a:cs typeface="Trebuchet MS"/>
              </a:rPr>
              <a:t>  </a:t>
            </a:r>
            <a:r>
              <a:rPr dirty="0" sz="3600" spc="-525" b="1">
                <a:latin typeface="Trebuchet MS"/>
                <a:cs typeface="Trebuchet MS"/>
              </a:rPr>
              <a:t>lei </a:t>
            </a:r>
            <a:r>
              <a:rPr dirty="0" sz="3600" spc="-600" b="1">
                <a:latin typeface="Trebuchet MS"/>
                <a:cs typeface="Trebuchet MS"/>
              </a:rPr>
              <a:t>qualquer</a:t>
            </a:r>
            <a:r>
              <a:rPr dirty="0" sz="3600" spc="325" b="1">
                <a:latin typeface="Trebuchet MS"/>
                <a:cs typeface="Trebuchet MS"/>
              </a:rPr>
              <a:t> </a:t>
            </a:r>
            <a:r>
              <a:rPr dirty="0" sz="3600" spc="-545" b="1">
                <a:latin typeface="Trebuchet MS"/>
                <a:cs typeface="Trebuchet MS"/>
              </a:rPr>
              <a:t>atentado,</a:t>
            </a:r>
            <a:r>
              <a:rPr dirty="0" sz="3600" spc="275" b="1">
                <a:latin typeface="Trebuchet MS"/>
                <a:cs typeface="Trebuchet MS"/>
              </a:rPr>
              <a:t> </a:t>
            </a:r>
            <a:r>
              <a:rPr dirty="0" sz="3600" spc="-500" b="1">
                <a:latin typeface="Trebuchet MS"/>
                <a:cs typeface="Trebuchet MS"/>
              </a:rPr>
              <a:t>por</a:t>
            </a:r>
            <a:r>
              <a:rPr dirty="0" sz="3600" spc="225" b="1">
                <a:latin typeface="Trebuchet MS"/>
                <a:cs typeface="Trebuchet MS"/>
              </a:rPr>
              <a:t> </a:t>
            </a:r>
            <a:r>
              <a:rPr dirty="0" sz="3600" spc="-595" b="1">
                <a:latin typeface="Trebuchet MS"/>
                <a:cs typeface="Trebuchet MS"/>
              </a:rPr>
              <a:t>ação</a:t>
            </a:r>
            <a:r>
              <a:rPr dirty="0" sz="3600" spc="325" b="1">
                <a:latin typeface="Trebuchet MS"/>
                <a:cs typeface="Trebuchet MS"/>
              </a:rPr>
              <a:t> </a:t>
            </a:r>
            <a:r>
              <a:rPr dirty="0" sz="3600" spc="-500" b="1">
                <a:latin typeface="Trebuchet MS"/>
                <a:cs typeface="Trebuchet MS"/>
              </a:rPr>
              <a:t>ou</a:t>
            </a:r>
            <a:r>
              <a:rPr dirty="0" sz="3600" spc="280" b="1">
                <a:latin typeface="Trebuchet MS"/>
                <a:cs typeface="Trebuchet MS"/>
              </a:rPr>
              <a:t> </a:t>
            </a:r>
            <a:r>
              <a:rPr dirty="0" sz="3600" spc="-520" b="1">
                <a:latin typeface="Trebuchet MS"/>
                <a:cs typeface="Trebuchet MS"/>
              </a:rPr>
              <a:t>omissão,</a:t>
            </a:r>
            <a:r>
              <a:rPr dirty="0" sz="3600" spc="285" b="1">
                <a:latin typeface="Trebuchet MS"/>
                <a:cs typeface="Trebuchet MS"/>
              </a:rPr>
              <a:t> </a:t>
            </a:r>
            <a:r>
              <a:rPr dirty="0" sz="3600" spc="-509" b="1">
                <a:latin typeface="Trebuchet MS"/>
                <a:cs typeface="Trebuchet MS"/>
              </a:rPr>
              <a:t>aos</a:t>
            </a:r>
            <a:r>
              <a:rPr dirty="0" sz="3600" spc="285" b="1">
                <a:latin typeface="Trebuchet MS"/>
                <a:cs typeface="Trebuchet MS"/>
              </a:rPr>
              <a:t> </a:t>
            </a:r>
            <a:r>
              <a:rPr dirty="0" sz="3600" spc="-600" b="1">
                <a:latin typeface="Trebuchet MS"/>
                <a:cs typeface="Trebuchet MS"/>
              </a:rPr>
              <a:t>seus </a:t>
            </a:r>
            <a:r>
              <a:rPr dirty="0" sz="3600" spc="-459" b="1">
                <a:latin typeface="Trebuchet MS"/>
                <a:cs typeface="Trebuchet MS"/>
              </a:rPr>
              <a:t>direitos</a:t>
            </a:r>
            <a:r>
              <a:rPr dirty="0" sz="3600" spc="-50" b="1">
                <a:latin typeface="Trebuchet MS"/>
                <a:cs typeface="Trebuchet MS"/>
              </a:rPr>
              <a:t> </a:t>
            </a:r>
            <a:r>
              <a:rPr dirty="0" sz="3600" spc="-610" b="1">
                <a:latin typeface="Trebuchet MS"/>
                <a:cs typeface="Trebuchet MS"/>
              </a:rPr>
              <a:t>fundamentais.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4563259" y="181706"/>
            <a:ext cx="3593465" cy="1841500"/>
            <a:chOff x="14563259" y="181706"/>
            <a:chExt cx="3593465" cy="18415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63259" y="265937"/>
              <a:ext cx="1872510" cy="175665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6095053" y="181710"/>
              <a:ext cx="2061845" cy="781685"/>
            </a:xfrm>
            <a:custGeom>
              <a:avLst/>
              <a:gdLst/>
              <a:ahLst/>
              <a:cxnLst/>
              <a:rect l="l" t="t" r="r" b="b"/>
              <a:pathLst>
                <a:path w="2061844" h="781685">
                  <a:moveTo>
                    <a:pt x="43700" y="741375"/>
                  </a:moveTo>
                  <a:lnTo>
                    <a:pt x="16814" y="729983"/>
                  </a:lnTo>
                  <a:lnTo>
                    <a:pt x="0" y="770166"/>
                  </a:lnTo>
                  <a:lnTo>
                    <a:pt x="27152" y="781215"/>
                  </a:lnTo>
                  <a:lnTo>
                    <a:pt x="43700" y="741375"/>
                  </a:lnTo>
                  <a:close/>
                </a:path>
                <a:path w="2061844" h="781685">
                  <a:moveTo>
                    <a:pt x="103657" y="610565"/>
                  </a:moveTo>
                  <a:lnTo>
                    <a:pt x="80581" y="599262"/>
                  </a:lnTo>
                  <a:lnTo>
                    <a:pt x="77038" y="597560"/>
                  </a:lnTo>
                  <a:lnTo>
                    <a:pt x="67792" y="616673"/>
                  </a:lnTo>
                  <a:lnTo>
                    <a:pt x="39725" y="676287"/>
                  </a:lnTo>
                  <a:lnTo>
                    <a:pt x="67056" y="688555"/>
                  </a:lnTo>
                  <a:lnTo>
                    <a:pt x="85255" y="648868"/>
                  </a:lnTo>
                  <a:lnTo>
                    <a:pt x="94424" y="629513"/>
                  </a:lnTo>
                  <a:lnTo>
                    <a:pt x="103657" y="610565"/>
                  </a:lnTo>
                  <a:close/>
                </a:path>
                <a:path w="2061844" h="781685">
                  <a:moveTo>
                    <a:pt x="170561" y="484136"/>
                  </a:moveTo>
                  <a:lnTo>
                    <a:pt x="147485" y="470649"/>
                  </a:lnTo>
                  <a:lnTo>
                    <a:pt x="145491" y="469531"/>
                  </a:lnTo>
                  <a:lnTo>
                    <a:pt x="134874" y="487819"/>
                  </a:lnTo>
                  <a:lnTo>
                    <a:pt x="124218" y="506666"/>
                  </a:lnTo>
                  <a:lnTo>
                    <a:pt x="102844" y="545617"/>
                  </a:lnTo>
                  <a:lnTo>
                    <a:pt x="129057" y="559435"/>
                  </a:lnTo>
                  <a:lnTo>
                    <a:pt x="139331" y="539965"/>
                  </a:lnTo>
                  <a:lnTo>
                    <a:pt x="149707" y="520890"/>
                  </a:lnTo>
                  <a:lnTo>
                    <a:pt x="160147" y="502272"/>
                  </a:lnTo>
                  <a:lnTo>
                    <a:pt x="170561" y="484136"/>
                  </a:lnTo>
                  <a:close/>
                </a:path>
                <a:path w="2061844" h="781685">
                  <a:moveTo>
                    <a:pt x="248513" y="365455"/>
                  </a:moveTo>
                  <a:lnTo>
                    <a:pt x="228384" y="350672"/>
                  </a:lnTo>
                  <a:lnTo>
                    <a:pt x="176568" y="421170"/>
                  </a:lnTo>
                  <a:lnTo>
                    <a:pt x="200012" y="436156"/>
                  </a:lnTo>
                  <a:lnTo>
                    <a:pt x="211620" y="418261"/>
                  </a:lnTo>
                  <a:lnTo>
                    <a:pt x="223367" y="400812"/>
                  </a:lnTo>
                  <a:lnTo>
                    <a:pt x="235191" y="383870"/>
                  </a:lnTo>
                  <a:lnTo>
                    <a:pt x="248513" y="365455"/>
                  </a:lnTo>
                  <a:close/>
                </a:path>
                <a:path w="2061844" h="781685">
                  <a:moveTo>
                    <a:pt x="341033" y="257124"/>
                  </a:moveTo>
                  <a:lnTo>
                    <a:pt x="320116" y="236118"/>
                  </a:lnTo>
                  <a:lnTo>
                    <a:pt x="305015" y="251498"/>
                  </a:lnTo>
                  <a:lnTo>
                    <a:pt x="290068" y="267538"/>
                  </a:lnTo>
                  <a:lnTo>
                    <a:pt x="286639" y="271399"/>
                  </a:lnTo>
                  <a:lnTo>
                    <a:pt x="263080" y="303453"/>
                  </a:lnTo>
                  <a:lnTo>
                    <a:pt x="263461" y="303745"/>
                  </a:lnTo>
                  <a:lnTo>
                    <a:pt x="265442" y="305358"/>
                  </a:lnTo>
                  <a:lnTo>
                    <a:pt x="283692" y="320052"/>
                  </a:lnTo>
                  <a:lnTo>
                    <a:pt x="297434" y="303784"/>
                  </a:lnTo>
                  <a:lnTo>
                    <a:pt x="311569" y="287858"/>
                  </a:lnTo>
                  <a:lnTo>
                    <a:pt x="326097" y="272313"/>
                  </a:lnTo>
                  <a:lnTo>
                    <a:pt x="341033" y="257124"/>
                  </a:lnTo>
                  <a:close/>
                </a:path>
                <a:path w="2061844" h="781685">
                  <a:moveTo>
                    <a:pt x="450456" y="169570"/>
                  </a:moveTo>
                  <a:lnTo>
                    <a:pt x="434911" y="144703"/>
                  </a:lnTo>
                  <a:lnTo>
                    <a:pt x="416369" y="156883"/>
                  </a:lnTo>
                  <a:lnTo>
                    <a:pt x="398272" y="169659"/>
                  </a:lnTo>
                  <a:lnTo>
                    <a:pt x="380606" y="183045"/>
                  </a:lnTo>
                  <a:lnTo>
                    <a:pt x="363385" y="197015"/>
                  </a:lnTo>
                  <a:lnTo>
                    <a:pt x="382320" y="219481"/>
                  </a:lnTo>
                  <a:lnTo>
                    <a:pt x="398691" y="206108"/>
                  </a:lnTo>
                  <a:lnTo>
                    <a:pt x="415505" y="193319"/>
                  </a:lnTo>
                  <a:lnTo>
                    <a:pt x="432765" y="181140"/>
                  </a:lnTo>
                  <a:lnTo>
                    <a:pt x="450456" y="169570"/>
                  </a:lnTo>
                  <a:close/>
                </a:path>
                <a:path w="2061844" h="781685">
                  <a:moveTo>
                    <a:pt x="577392" y="112344"/>
                  </a:moveTo>
                  <a:lnTo>
                    <a:pt x="569010" y="84175"/>
                  </a:lnTo>
                  <a:lnTo>
                    <a:pt x="547801" y="91008"/>
                  </a:lnTo>
                  <a:lnTo>
                    <a:pt x="526923" y="98679"/>
                  </a:lnTo>
                  <a:lnTo>
                    <a:pt x="506374" y="107188"/>
                  </a:lnTo>
                  <a:lnTo>
                    <a:pt x="486143" y="116547"/>
                  </a:lnTo>
                  <a:lnTo>
                    <a:pt x="498970" y="142875"/>
                  </a:lnTo>
                  <a:lnTo>
                    <a:pt x="518109" y="134035"/>
                  </a:lnTo>
                  <a:lnTo>
                    <a:pt x="537552" y="125996"/>
                  </a:lnTo>
                  <a:lnTo>
                    <a:pt x="557314" y="118770"/>
                  </a:lnTo>
                  <a:lnTo>
                    <a:pt x="577392" y="112344"/>
                  </a:lnTo>
                  <a:close/>
                </a:path>
                <a:path w="2061844" h="781685">
                  <a:moveTo>
                    <a:pt x="715632" y="89230"/>
                  </a:moveTo>
                  <a:lnTo>
                    <a:pt x="714082" y="59918"/>
                  </a:lnTo>
                  <a:lnTo>
                    <a:pt x="691972" y="61404"/>
                  </a:lnTo>
                  <a:lnTo>
                    <a:pt x="669963" y="63639"/>
                  </a:lnTo>
                  <a:lnTo>
                    <a:pt x="648042" y="66649"/>
                  </a:lnTo>
                  <a:lnTo>
                    <a:pt x="626198" y="70408"/>
                  </a:lnTo>
                  <a:lnTo>
                    <a:pt x="631647" y="99123"/>
                  </a:lnTo>
                  <a:lnTo>
                    <a:pt x="652513" y="95605"/>
                  </a:lnTo>
                  <a:lnTo>
                    <a:pt x="673468" y="92773"/>
                  </a:lnTo>
                  <a:lnTo>
                    <a:pt x="694512" y="90652"/>
                  </a:lnTo>
                  <a:lnTo>
                    <a:pt x="715632" y="89230"/>
                  </a:lnTo>
                  <a:close/>
                </a:path>
                <a:path w="2061844" h="781685">
                  <a:moveTo>
                    <a:pt x="859815" y="63944"/>
                  </a:moveTo>
                  <a:lnTo>
                    <a:pt x="837044" y="62077"/>
                  </a:lnTo>
                  <a:lnTo>
                    <a:pt x="814984" y="60604"/>
                  </a:lnTo>
                  <a:lnTo>
                    <a:pt x="793546" y="59537"/>
                  </a:lnTo>
                  <a:lnTo>
                    <a:pt x="772604" y="58928"/>
                  </a:lnTo>
                  <a:lnTo>
                    <a:pt x="771245" y="87744"/>
                  </a:lnTo>
                  <a:lnTo>
                    <a:pt x="791654" y="88341"/>
                  </a:lnTo>
                  <a:lnTo>
                    <a:pt x="812609" y="89395"/>
                  </a:lnTo>
                  <a:lnTo>
                    <a:pt x="834250" y="90919"/>
                  </a:lnTo>
                  <a:lnTo>
                    <a:pt x="856703" y="92913"/>
                  </a:lnTo>
                  <a:lnTo>
                    <a:pt x="859815" y="63944"/>
                  </a:lnTo>
                  <a:close/>
                </a:path>
                <a:path w="2061844" h="781685">
                  <a:moveTo>
                    <a:pt x="1003985" y="84455"/>
                  </a:moveTo>
                  <a:lnTo>
                    <a:pt x="980528" y="80518"/>
                  </a:lnTo>
                  <a:lnTo>
                    <a:pt x="958456" y="77012"/>
                  </a:lnTo>
                  <a:lnTo>
                    <a:pt x="937615" y="73888"/>
                  </a:lnTo>
                  <a:lnTo>
                    <a:pt x="917803" y="71107"/>
                  </a:lnTo>
                  <a:lnTo>
                    <a:pt x="913879" y="100215"/>
                  </a:lnTo>
                  <a:lnTo>
                    <a:pt x="933335" y="102908"/>
                  </a:lnTo>
                  <a:lnTo>
                    <a:pt x="953871" y="105981"/>
                  </a:lnTo>
                  <a:lnTo>
                    <a:pt x="975715" y="109461"/>
                  </a:lnTo>
                  <a:lnTo>
                    <a:pt x="999083" y="113385"/>
                  </a:lnTo>
                  <a:lnTo>
                    <a:pt x="1003985" y="84455"/>
                  </a:lnTo>
                  <a:close/>
                </a:path>
                <a:path w="2061844" h="781685">
                  <a:moveTo>
                    <a:pt x="1151991" y="110871"/>
                  </a:moveTo>
                  <a:lnTo>
                    <a:pt x="1061123" y="94259"/>
                  </a:lnTo>
                  <a:lnTo>
                    <a:pt x="1055776" y="123063"/>
                  </a:lnTo>
                  <a:lnTo>
                    <a:pt x="1146848" y="139623"/>
                  </a:lnTo>
                  <a:lnTo>
                    <a:pt x="1151991" y="110871"/>
                  </a:lnTo>
                  <a:close/>
                </a:path>
                <a:path w="2061844" h="781685">
                  <a:moveTo>
                    <a:pt x="1308976" y="136436"/>
                  </a:moveTo>
                  <a:lnTo>
                    <a:pt x="1268412" y="130797"/>
                  </a:lnTo>
                  <a:lnTo>
                    <a:pt x="1219809" y="122720"/>
                  </a:lnTo>
                  <a:lnTo>
                    <a:pt x="1215504" y="152082"/>
                  </a:lnTo>
                  <a:lnTo>
                    <a:pt x="1264272" y="159931"/>
                  </a:lnTo>
                  <a:lnTo>
                    <a:pt x="1305687" y="165646"/>
                  </a:lnTo>
                  <a:lnTo>
                    <a:pt x="1308976" y="136436"/>
                  </a:lnTo>
                  <a:close/>
                </a:path>
                <a:path w="2061844" h="781685">
                  <a:moveTo>
                    <a:pt x="1443024" y="146227"/>
                  </a:moveTo>
                  <a:lnTo>
                    <a:pt x="1422704" y="145453"/>
                  </a:lnTo>
                  <a:lnTo>
                    <a:pt x="1402308" y="144373"/>
                  </a:lnTo>
                  <a:lnTo>
                    <a:pt x="1381810" y="143052"/>
                  </a:lnTo>
                  <a:lnTo>
                    <a:pt x="1361211" y="141554"/>
                  </a:lnTo>
                  <a:lnTo>
                    <a:pt x="1358773" y="170840"/>
                  </a:lnTo>
                  <a:lnTo>
                    <a:pt x="1379613" y="172466"/>
                  </a:lnTo>
                  <a:lnTo>
                    <a:pt x="1400530" y="173786"/>
                  </a:lnTo>
                  <a:lnTo>
                    <a:pt x="1421434" y="174790"/>
                  </a:lnTo>
                  <a:lnTo>
                    <a:pt x="1442250" y="175475"/>
                  </a:lnTo>
                  <a:lnTo>
                    <a:pt x="1443024" y="146227"/>
                  </a:lnTo>
                  <a:close/>
                </a:path>
                <a:path w="2061844" h="781685">
                  <a:moveTo>
                    <a:pt x="1579829" y="172059"/>
                  </a:moveTo>
                  <a:lnTo>
                    <a:pt x="1577555" y="142748"/>
                  </a:lnTo>
                  <a:lnTo>
                    <a:pt x="1557312" y="144157"/>
                  </a:lnTo>
                  <a:lnTo>
                    <a:pt x="1536890" y="145249"/>
                  </a:lnTo>
                  <a:lnTo>
                    <a:pt x="1516380" y="146037"/>
                  </a:lnTo>
                  <a:lnTo>
                    <a:pt x="1495882" y="146532"/>
                  </a:lnTo>
                  <a:lnTo>
                    <a:pt x="1496161" y="175831"/>
                  </a:lnTo>
                  <a:lnTo>
                    <a:pt x="1517230" y="175361"/>
                  </a:lnTo>
                  <a:lnTo>
                    <a:pt x="1538211" y="174574"/>
                  </a:lnTo>
                  <a:lnTo>
                    <a:pt x="1559090" y="173482"/>
                  </a:lnTo>
                  <a:lnTo>
                    <a:pt x="1579829" y="172059"/>
                  </a:lnTo>
                  <a:close/>
                </a:path>
                <a:path w="2061844" h="781685">
                  <a:moveTo>
                    <a:pt x="1716493" y="153060"/>
                  </a:moveTo>
                  <a:lnTo>
                    <a:pt x="1711058" y="124345"/>
                  </a:lnTo>
                  <a:lnTo>
                    <a:pt x="1690878" y="128257"/>
                  </a:lnTo>
                  <a:lnTo>
                    <a:pt x="1670583" y="131699"/>
                  </a:lnTo>
                  <a:lnTo>
                    <a:pt x="1650225" y="134721"/>
                  </a:lnTo>
                  <a:lnTo>
                    <a:pt x="1629854" y="137375"/>
                  </a:lnTo>
                  <a:lnTo>
                    <a:pt x="1634578" y="165569"/>
                  </a:lnTo>
                  <a:lnTo>
                    <a:pt x="1654962" y="163055"/>
                  </a:lnTo>
                  <a:lnTo>
                    <a:pt x="1675498" y="160108"/>
                  </a:lnTo>
                  <a:lnTo>
                    <a:pt x="1696059" y="156768"/>
                  </a:lnTo>
                  <a:lnTo>
                    <a:pt x="1716493" y="153060"/>
                  </a:lnTo>
                  <a:close/>
                </a:path>
                <a:path w="2061844" h="781685">
                  <a:moveTo>
                    <a:pt x="1850123" y="120370"/>
                  </a:moveTo>
                  <a:lnTo>
                    <a:pt x="1840763" y="92049"/>
                  </a:lnTo>
                  <a:lnTo>
                    <a:pt x="1821408" y="97955"/>
                  </a:lnTo>
                  <a:lnTo>
                    <a:pt x="1801774" y="103517"/>
                  </a:lnTo>
                  <a:lnTo>
                    <a:pt x="1781949" y="108750"/>
                  </a:lnTo>
                  <a:lnTo>
                    <a:pt x="1762023" y="113614"/>
                  </a:lnTo>
                  <a:lnTo>
                    <a:pt x="1769275" y="142582"/>
                  </a:lnTo>
                  <a:lnTo>
                    <a:pt x="1789887" y="137439"/>
                  </a:lnTo>
                  <a:lnTo>
                    <a:pt x="1810219" y="132067"/>
                  </a:lnTo>
                  <a:lnTo>
                    <a:pt x="1830285" y="126403"/>
                  </a:lnTo>
                  <a:lnTo>
                    <a:pt x="1850123" y="120370"/>
                  </a:lnTo>
                  <a:close/>
                </a:path>
                <a:path w="2061844" h="781685">
                  <a:moveTo>
                    <a:pt x="1978609" y="71196"/>
                  </a:moveTo>
                  <a:lnTo>
                    <a:pt x="1966506" y="44119"/>
                  </a:lnTo>
                  <a:lnTo>
                    <a:pt x="1948218" y="52311"/>
                  </a:lnTo>
                  <a:lnTo>
                    <a:pt x="1929460" y="60248"/>
                  </a:lnTo>
                  <a:lnTo>
                    <a:pt x="1910410" y="67970"/>
                  </a:lnTo>
                  <a:lnTo>
                    <a:pt x="1891258" y="75526"/>
                  </a:lnTo>
                  <a:lnTo>
                    <a:pt x="1900605" y="103124"/>
                  </a:lnTo>
                  <a:lnTo>
                    <a:pt x="1920824" y="95694"/>
                  </a:lnTo>
                  <a:lnTo>
                    <a:pt x="1940585" y="87871"/>
                  </a:lnTo>
                  <a:lnTo>
                    <a:pt x="1959851" y="79692"/>
                  </a:lnTo>
                  <a:lnTo>
                    <a:pt x="1978609" y="71196"/>
                  </a:lnTo>
                  <a:close/>
                </a:path>
                <a:path w="2061844" h="781685">
                  <a:moveTo>
                    <a:pt x="2061425" y="19964"/>
                  </a:moveTo>
                  <a:lnTo>
                    <a:pt x="2047468" y="0"/>
                  </a:lnTo>
                  <a:lnTo>
                    <a:pt x="2038756" y="5549"/>
                  </a:lnTo>
                  <a:lnTo>
                    <a:pt x="2028113" y="12001"/>
                  </a:lnTo>
                  <a:lnTo>
                    <a:pt x="2013381" y="20396"/>
                  </a:lnTo>
                  <a:lnTo>
                    <a:pt x="2027377" y="46139"/>
                  </a:lnTo>
                  <a:lnTo>
                    <a:pt x="2036813" y="40944"/>
                  </a:lnTo>
                  <a:lnTo>
                    <a:pt x="2046084" y="35521"/>
                  </a:lnTo>
                  <a:lnTo>
                    <a:pt x="2053259" y="31076"/>
                  </a:lnTo>
                  <a:lnTo>
                    <a:pt x="2061425" y="199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9012546" y="9689739"/>
            <a:ext cx="6421120" cy="231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50" spc="-215" b="1">
                <a:latin typeface="Trebuchet MS"/>
                <a:cs typeface="Trebuchet MS"/>
              </a:rPr>
              <a:t>Fonte:</a:t>
            </a:r>
            <a:r>
              <a:rPr dirty="0" sz="1350" spc="90" b="1">
                <a:latin typeface="Trebuchet MS"/>
                <a:cs typeface="Trebuchet MS"/>
              </a:rPr>
              <a:t>  </a:t>
            </a:r>
            <a:r>
              <a:rPr dirty="0" sz="1350" spc="-210" b="1">
                <a:latin typeface="Trebuchet MS"/>
                <a:cs typeface="Trebuchet MS"/>
              </a:rPr>
              <a:t>https://</a:t>
            </a:r>
            <a:r>
              <a:rPr dirty="0" sz="1350" spc="-210" b="1">
                <a:latin typeface="Trebuchet MS"/>
                <a:cs typeface="Trebuchet MS"/>
                <a:hlinkClick r:id="rId4"/>
              </a:rPr>
              <a:t>www.defensoria.se.def.br/wp-</a:t>
            </a:r>
            <a:r>
              <a:rPr dirty="0" sz="1350" spc="-190" b="1">
                <a:latin typeface="Trebuchet MS"/>
                <a:cs typeface="Trebuchet MS"/>
                <a:hlinkClick r:id="rId4"/>
              </a:rPr>
              <a:t>content/uploads/2021/05/CARTULhA-</a:t>
            </a:r>
            <a:r>
              <a:rPr dirty="0" sz="1350" spc="-225" b="1">
                <a:latin typeface="Trebuchet MS"/>
                <a:cs typeface="Trebuchet MS"/>
                <a:hlinkClick r:id="rId4"/>
              </a:rPr>
              <a:t>COMPLETA-</a:t>
            </a:r>
            <a:r>
              <a:rPr dirty="0" sz="1350" spc="-175" b="1">
                <a:latin typeface="Trebuchet MS"/>
                <a:cs typeface="Trebuchet MS"/>
                <a:hlinkClick r:id="rId4"/>
              </a:rPr>
              <a:t>EM-</a:t>
            </a:r>
            <a:r>
              <a:rPr dirty="0" sz="1350" spc="-200" b="1">
                <a:latin typeface="Trebuchet MS"/>
                <a:cs typeface="Trebuchet MS"/>
                <a:hlinkClick r:id="rId4"/>
              </a:rPr>
              <a:t>PDF-</a:t>
            </a:r>
            <a:r>
              <a:rPr dirty="0" sz="1350" spc="-40" b="1">
                <a:latin typeface="Trebuchet MS"/>
                <a:cs typeface="Trebuchet MS"/>
                <a:hlinkClick r:id="rId4"/>
              </a:rPr>
              <a:t>1.pdf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38087" y="2474666"/>
            <a:ext cx="7487920" cy="6591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latin typeface="Trebuchet MS"/>
                <a:cs typeface="Trebuchet MS"/>
              </a:rPr>
              <a:t>O</a:t>
            </a:r>
            <a:r>
              <a:rPr dirty="0" sz="3200" spc="645" b="1">
                <a:latin typeface="Trebuchet MS"/>
                <a:cs typeface="Trebuchet MS"/>
              </a:rPr>
              <a:t> </a:t>
            </a:r>
            <a:r>
              <a:rPr dirty="0" sz="3200" spc="-490" b="1">
                <a:latin typeface="Trebuchet MS"/>
                <a:cs typeface="Trebuchet MS"/>
              </a:rPr>
              <a:t>abuso</a:t>
            </a:r>
            <a:r>
              <a:rPr dirty="0" sz="3200" spc="645" b="1">
                <a:latin typeface="Trebuchet MS"/>
                <a:cs typeface="Trebuchet MS"/>
              </a:rPr>
              <a:t> </a:t>
            </a:r>
            <a:r>
              <a:rPr dirty="0" sz="3200" spc="-720" b="1">
                <a:latin typeface="Trebuchet MS"/>
                <a:cs typeface="Trebuchet MS"/>
              </a:rPr>
              <a:t>e</a:t>
            </a:r>
            <a:r>
              <a:rPr dirty="0" sz="3200" spc="645" b="1">
                <a:latin typeface="Trebuchet MS"/>
                <a:cs typeface="Trebuchet MS"/>
              </a:rPr>
              <a:t> </a:t>
            </a:r>
            <a:r>
              <a:rPr dirty="0" sz="3200" spc="-580" b="1">
                <a:latin typeface="Trebuchet MS"/>
                <a:cs typeface="Trebuchet MS"/>
              </a:rPr>
              <a:t>a</a:t>
            </a:r>
            <a:r>
              <a:rPr dirty="0" sz="3200" spc="645" b="1">
                <a:latin typeface="Trebuchet MS"/>
                <a:cs typeface="Trebuchet MS"/>
              </a:rPr>
              <a:t> </a:t>
            </a:r>
            <a:r>
              <a:rPr dirty="0" sz="3200" spc="-484" b="1">
                <a:latin typeface="Trebuchet MS"/>
                <a:cs typeface="Trebuchet MS"/>
              </a:rPr>
              <a:t>exploração</a:t>
            </a:r>
            <a:r>
              <a:rPr dirty="0" sz="3200" spc="645" b="1">
                <a:latin typeface="Trebuchet MS"/>
                <a:cs typeface="Trebuchet MS"/>
              </a:rPr>
              <a:t> </a:t>
            </a:r>
            <a:r>
              <a:rPr dirty="0" sz="3200" spc="-545" b="1">
                <a:latin typeface="Trebuchet MS"/>
                <a:cs typeface="Trebuchet MS"/>
              </a:rPr>
              <a:t>sexual</a:t>
            </a:r>
            <a:r>
              <a:rPr dirty="0" sz="3200" spc="645" b="1">
                <a:latin typeface="Trebuchet MS"/>
                <a:cs typeface="Trebuchet MS"/>
              </a:rPr>
              <a:t> </a:t>
            </a:r>
            <a:r>
              <a:rPr dirty="0" sz="3200" spc="-530" b="1">
                <a:latin typeface="Trebuchet MS"/>
                <a:cs typeface="Trebuchet MS"/>
              </a:rPr>
              <a:t>violam</a:t>
            </a:r>
            <a:r>
              <a:rPr dirty="0" sz="3200" spc="645" b="1">
                <a:latin typeface="Trebuchet MS"/>
                <a:cs typeface="Trebuchet MS"/>
              </a:rPr>
              <a:t> </a:t>
            </a:r>
            <a:r>
              <a:rPr dirty="0" sz="3200" spc="-740" b="1">
                <a:latin typeface="Trebuchet MS"/>
                <a:cs typeface="Trebuchet MS"/>
              </a:rPr>
              <a:t>também</a:t>
            </a:r>
            <a:r>
              <a:rPr dirty="0" sz="3200" spc="650" b="1">
                <a:latin typeface="Trebuchet MS"/>
                <a:cs typeface="Trebuchet MS"/>
              </a:rPr>
              <a:t> </a:t>
            </a:r>
            <a:r>
              <a:rPr dirty="0" sz="3200" spc="-330" b="1">
                <a:latin typeface="Trebuchet MS"/>
                <a:cs typeface="Trebuchet MS"/>
              </a:rPr>
              <a:t>os</a:t>
            </a:r>
            <a:endParaRPr sz="3200">
              <a:latin typeface="Trebuchet MS"/>
              <a:cs typeface="Trebuchet MS"/>
            </a:endParaRPr>
          </a:p>
          <a:p>
            <a:pPr algn="just" marL="12700" marR="5080">
              <a:lnSpc>
                <a:spcPct val="178000"/>
              </a:lnSpc>
            </a:pPr>
            <a:r>
              <a:rPr dirty="0" sz="3200" spc="-409" b="1">
                <a:latin typeface="Trebuchet MS"/>
                <a:cs typeface="Trebuchet MS"/>
              </a:rPr>
              <a:t>direitos</a:t>
            </a:r>
            <a:r>
              <a:rPr dirty="0" sz="3200" spc="475" b="1">
                <a:latin typeface="Trebuchet MS"/>
                <a:cs typeface="Trebuchet MS"/>
              </a:rPr>
              <a:t> </a:t>
            </a:r>
            <a:r>
              <a:rPr dirty="0" sz="3200" spc="-580" b="1">
                <a:latin typeface="Trebuchet MS"/>
                <a:cs typeface="Trebuchet MS"/>
              </a:rPr>
              <a:t>à</a:t>
            </a:r>
            <a:r>
              <a:rPr dirty="0" sz="3200" spc="475" b="1">
                <a:latin typeface="Trebuchet MS"/>
                <a:cs typeface="Trebuchet MS"/>
              </a:rPr>
              <a:t> </a:t>
            </a:r>
            <a:r>
              <a:rPr dirty="0" sz="3200" spc="-520" b="1">
                <a:latin typeface="Trebuchet MS"/>
                <a:cs typeface="Trebuchet MS"/>
              </a:rPr>
              <a:t>dignidade</a:t>
            </a:r>
            <a:r>
              <a:rPr dirty="0" sz="3200" spc="475" b="1">
                <a:latin typeface="Trebuchet MS"/>
                <a:cs typeface="Trebuchet MS"/>
              </a:rPr>
              <a:t> </a:t>
            </a:r>
            <a:r>
              <a:rPr dirty="0" sz="3200" spc="-720" b="1">
                <a:latin typeface="Trebuchet MS"/>
                <a:cs typeface="Trebuchet MS"/>
              </a:rPr>
              <a:t>e</a:t>
            </a:r>
            <a:r>
              <a:rPr dirty="0" sz="3200" spc="475" b="1">
                <a:latin typeface="Trebuchet MS"/>
                <a:cs typeface="Trebuchet MS"/>
              </a:rPr>
              <a:t> </a:t>
            </a:r>
            <a:r>
              <a:rPr dirty="0" sz="3200" spc="-395" b="1">
                <a:latin typeface="Trebuchet MS"/>
                <a:cs typeface="Trebuchet MS"/>
              </a:rPr>
              <a:t>ao</a:t>
            </a:r>
            <a:r>
              <a:rPr dirty="0" sz="3200" spc="475" b="1">
                <a:latin typeface="Trebuchet MS"/>
                <a:cs typeface="Trebuchet MS"/>
              </a:rPr>
              <a:t> </a:t>
            </a:r>
            <a:r>
              <a:rPr dirty="0" sz="3200" spc="-455" b="1">
                <a:latin typeface="Trebuchet MS"/>
                <a:cs typeface="Trebuchet MS"/>
              </a:rPr>
              <a:t>respeito</a:t>
            </a:r>
            <a:r>
              <a:rPr dirty="0" sz="3200" spc="475" b="1">
                <a:latin typeface="Trebuchet MS"/>
                <a:cs typeface="Trebuchet MS"/>
              </a:rPr>
              <a:t> </a:t>
            </a:r>
            <a:r>
              <a:rPr dirty="0" sz="3200" spc="-590" b="1">
                <a:latin typeface="Trebuchet MS"/>
                <a:cs typeface="Trebuchet MS"/>
              </a:rPr>
              <a:t>da</a:t>
            </a:r>
            <a:r>
              <a:rPr dirty="0" sz="3200" spc="475" b="1">
                <a:latin typeface="Trebuchet MS"/>
                <a:cs typeface="Trebuchet MS"/>
              </a:rPr>
              <a:t> </a:t>
            </a:r>
            <a:r>
              <a:rPr dirty="0" sz="3200" spc="-515" b="1">
                <a:latin typeface="Trebuchet MS"/>
                <a:cs typeface="Trebuchet MS"/>
              </a:rPr>
              <a:t>criança</a:t>
            </a:r>
            <a:r>
              <a:rPr dirty="0" sz="3200" spc="475" b="1">
                <a:latin typeface="Trebuchet MS"/>
                <a:cs typeface="Trebuchet MS"/>
              </a:rPr>
              <a:t> </a:t>
            </a:r>
            <a:r>
              <a:rPr dirty="0" sz="3200" spc="-720" b="1">
                <a:latin typeface="Trebuchet MS"/>
                <a:cs typeface="Trebuchet MS"/>
              </a:rPr>
              <a:t>e</a:t>
            </a:r>
            <a:r>
              <a:rPr dirty="0" sz="3200" spc="475" b="1">
                <a:latin typeface="Trebuchet MS"/>
                <a:cs typeface="Trebuchet MS"/>
              </a:rPr>
              <a:t> </a:t>
            </a:r>
            <a:r>
              <a:rPr dirty="0" sz="3200" spc="-405" b="1">
                <a:latin typeface="Trebuchet MS"/>
                <a:cs typeface="Trebuchet MS"/>
              </a:rPr>
              <a:t>do</a:t>
            </a:r>
            <a:r>
              <a:rPr dirty="0" sz="3200" spc="-110" b="1">
                <a:latin typeface="Trebuchet MS"/>
                <a:cs typeface="Trebuchet MS"/>
              </a:rPr>
              <a:t> </a:t>
            </a:r>
            <a:r>
              <a:rPr dirty="0" sz="3200" spc="-500" b="1">
                <a:latin typeface="Trebuchet MS"/>
                <a:cs typeface="Trebuchet MS"/>
              </a:rPr>
              <a:t>adolescente,</a:t>
            </a:r>
            <a:r>
              <a:rPr dirty="0" sz="3200" spc="290" b="1">
                <a:latin typeface="Trebuchet MS"/>
                <a:cs typeface="Trebuchet MS"/>
              </a:rPr>
              <a:t> </a:t>
            </a:r>
            <a:r>
              <a:rPr dirty="0" sz="3200" spc="-465" b="1">
                <a:latin typeface="Trebuchet MS"/>
                <a:cs typeface="Trebuchet MS"/>
              </a:rPr>
              <a:t>consoante</a:t>
            </a:r>
            <a:r>
              <a:rPr dirty="0" sz="3200" spc="290" b="1">
                <a:latin typeface="Trebuchet MS"/>
                <a:cs typeface="Trebuchet MS"/>
              </a:rPr>
              <a:t> </a:t>
            </a:r>
            <a:r>
              <a:rPr dirty="0" sz="3200" spc="-445" b="1">
                <a:latin typeface="Trebuchet MS"/>
                <a:cs typeface="Trebuchet MS"/>
              </a:rPr>
              <a:t>previstos</a:t>
            </a:r>
            <a:r>
              <a:rPr dirty="0" sz="3200" spc="290" b="1">
                <a:latin typeface="Trebuchet MS"/>
                <a:cs typeface="Trebuchet MS"/>
              </a:rPr>
              <a:t> </a:t>
            </a:r>
            <a:r>
              <a:rPr dirty="0" sz="3200" spc="-405" b="1">
                <a:latin typeface="Trebuchet MS"/>
                <a:cs typeface="Trebuchet MS"/>
              </a:rPr>
              <a:t>nos</a:t>
            </a:r>
            <a:r>
              <a:rPr dirty="0" sz="3200" spc="290" b="1">
                <a:latin typeface="Trebuchet MS"/>
                <a:cs typeface="Trebuchet MS"/>
              </a:rPr>
              <a:t> </a:t>
            </a:r>
            <a:r>
              <a:rPr dirty="0" sz="3200" spc="-445" b="1">
                <a:latin typeface="Trebuchet MS"/>
                <a:cs typeface="Trebuchet MS"/>
              </a:rPr>
              <a:t>Arts.</a:t>
            </a:r>
            <a:r>
              <a:rPr dirty="0" sz="3200" spc="290" b="1">
                <a:latin typeface="Trebuchet MS"/>
                <a:cs typeface="Trebuchet MS"/>
              </a:rPr>
              <a:t> </a:t>
            </a:r>
            <a:r>
              <a:rPr dirty="0" sz="3200" spc="-465" b="1">
                <a:latin typeface="Trebuchet MS"/>
                <a:cs typeface="Trebuchet MS"/>
              </a:rPr>
              <a:t>17</a:t>
            </a:r>
            <a:r>
              <a:rPr dirty="0" sz="3200" spc="290" b="1">
                <a:latin typeface="Trebuchet MS"/>
                <a:cs typeface="Trebuchet MS"/>
              </a:rPr>
              <a:t> </a:t>
            </a:r>
            <a:r>
              <a:rPr dirty="0" sz="3200" spc="-720" b="1">
                <a:latin typeface="Trebuchet MS"/>
                <a:cs typeface="Trebuchet MS"/>
              </a:rPr>
              <a:t>e</a:t>
            </a:r>
            <a:r>
              <a:rPr dirty="0" sz="3200" spc="290" b="1">
                <a:latin typeface="Trebuchet MS"/>
                <a:cs typeface="Trebuchet MS"/>
              </a:rPr>
              <a:t> </a:t>
            </a:r>
            <a:r>
              <a:rPr dirty="0" sz="3200" spc="-409" b="1">
                <a:latin typeface="Trebuchet MS"/>
                <a:cs typeface="Trebuchet MS"/>
              </a:rPr>
              <a:t>18</a:t>
            </a:r>
            <a:r>
              <a:rPr dirty="0" sz="3200" spc="-130" b="1">
                <a:latin typeface="Trebuchet MS"/>
                <a:cs typeface="Trebuchet MS"/>
              </a:rPr>
              <a:t> </a:t>
            </a:r>
            <a:r>
              <a:rPr dirty="0" sz="3200" spc="-405" b="1">
                <a:latin typeface="Trebuchet MS"/>
                <a:cs typeface="Trebuchet MS"/>
              </a:rPr>
              <a:t>do</a:t>
            </a:r>
            <a:r>
              <a:rPr dirty="0" sz="3200" spc="175" b="1">
                <a:latin typeface="Trebuchet MS"/>
                <a:cs typeface="Trebuchet MS"/>
              </a:rPr>
              <a:t> </a:t>
            </a:r>
            <a:r>
              <a:rPr dirty="0" sz="3200" spc="-565" b="1">
                <a:latin typeface="Trebuchet MS"/>
                <a:cs typeface="Trebuchet MS"/>
              </a:rPr>
              <a:t>ECA,</a:t>
            </a:r>
            <a:r>
              <a:rPr dirty="0" sz="3200" spc="175" b="1">
                <a:latin typeface="Trebuchet MS"/>
                <a:cs typeface="Trebuchet MS"/>
              </a:rPr>
              <a:t> </a:t>
            </a:r>
            <a:r>
              <a:rPr dirty="0" sz="3200" spc="-465" b="1">
                <a:latin typeface="Trebuchet MS"/>
                <a:cs typeface="Trebuchet MS"/>
              </a:rPr>
              <a:t>consistente</a:t>
            </a:r>
            <a:r>
              <a:rPr dirty="0" sz="3200" spc="175" b="1">
                <a:latin typeface="Trebuchet MS"/>
                <a:cs typeface="Trebuchet MS"/>
              </a:rPr>
              <a:t> </a:t>
            </a:r>
            <a:r>
              <a:rPr dirty="0" sz="3200" spc="-535" b="1">
                <a:latin typeface="Trebuchet MS"/>
                <a:cs typeface="Trebuchet MS"/>
              </a:rPr>
              <a:t>este</a:t>
            </a:r>
            <a:r>
              <a:rPr dirty="0" sz="3200" spc="175" b="1">
                <a:latin typeface="Trebuchet MS"/>
                <a:cs typeface="Trebuchet MS"/>
              </a:rPr>
              <a:t> </a:t>
            </a:r>
            <a:r>
              <a:rPr dirty="0" sz="3200" spc="-459" b="1">
                <a:latin typeface="Trebuchet MS"/>
                <a:cs typeface="Trebuchet MS"/>
              </a:rPr>
              <a:t>último</a:t>
            </a:r>
            <a:r>
              <a:rPr dirty="0" sz="3200" spc="175" b="1">
                <a:latin typeface="Trebuchet MS"/>
                <a:cs typeface="Trebuchet MS"/>
              </a:rPr>
              <a:t> </a:t>
            </a:r>
            <a:r>
              <a:rPr dirty="0" sz="3200" spc="-595" b="1">
                <a:latin typeface="Trebuchet MS"/>
                <a:cs typeface="Trebuchet MS"/>
              </a:rPr>
              <a:t>na</a:t>
            </a:r>
            <a:r>
              <a:rPr dirty="0" sz="3200" spc="175" b="1">
                <a:latin typeface="Trebuchet MS"/>
                <a:cs typeface="Trebuchet MS"/>
              </a:rPr>
              <a:t> </a:t>
            </a:r>
            <a:r>
              <a:rPr dirty="0" sz="3200" spc="-480" b="1">
                <a:latin typeface="Trebuchet MS"/>
                <a:cs typeface="Trebuchet MS"/>
              </a:rPr>
              <a:t>inviolabilidade</a:t>
            </a:r>
            <a:r>
              <a:rPr dirty="0" sz="3200" spc="175" b="1">
                <a:latin typeface="Trebuchet MS"/>
                <a:cs typeface="Trebuchet MS"/>
              </a:rPr>
              <a:t> </a:t>
            </a:r>
            <a:r>
              <a:rPr dirty="0" sz="3200" spc="-590" b="1">
                <a:latin typeface="Trebuchet MS"/>
                <a:cs typeface="Trebuchet MS"/>
              </a:rPr>
              <a:t>da</a:t>
            </a:r>
            <a:r>
              <a:rPr dirty="0" sz="3200" spc="-330" b="1">
                <a:latin typeface="Trebuchet MS"/>
                <a:cs typeface="Trebuchet MS"/>
              </a:rPr>
              <a:t> </a:t>
            </a:r>
            <a:r>
              <a:rPr dirty="0" sz="3200" spc="-500" b="1">
                <a:latin typeface="Trebuchet MS"/>
                <a:cs typeface="Trebuchet MS"/>
              </a:rPr>
              <a:t>integridade</a:t>
            </a:r>
            <a:r>
              <a:rPr dirty="0" sz="3200" spc="425" b="1">
                <a:latin typeface="Trebuchet MS"/>
                <a:cs typeface="Trebuchet MS"/>
              </a:rPr>
              <a:t> </a:t>
            </a:r>
            <a:r>
              <a:rPr dirty="0" sz="3200" spc="-390" b="1">
                <a:latin typeface="Trebuchet MS"/>
                <a:cs typeface="Trebuchet MS"/>
              </a:rPr>
              <a:t>física,</a:t>
            </a:r>
            <a:r>
              <a:rPr dirty="0" sz="3200" spc="425" b="1">
                <a:latin typeface="Trebuchet MS"/>
                <a:cs typeface="Trebuchet MS"/>
              </a:rPr>
              <a:t> </a:t>
            </a:r>
            <a:r>
              <a:rPr dirty="0" sz="3200" spc="-465" b="1">
                <a:latin typeface="Trebuchet MS"/>
                <a:cs typeface="Trebuchet MS"/>
              </a:rPr>
              <a:t>psíquica</a:t>
            </a:r>
            <a:r>
              <a:rPr dirty="0" sz="3200" spc="425" b="1">
                <a:latin typeface="Trebuchet MS"/>
                <a:cs typeface="Trebuchet MS"/>
              </a:rPr>
              <a:t> </a:t>
            </a:r>
            <a:r>
              <a:rPr dirty="0" sz="3200" spc="-720" b="1">
                <a:latin typeface="Trebuchet MS"/>
                <a:cs typeface="Trebuchet MS"/>
              </a:rPr>
              <a:t>e</a:t>
            </a:r>
            <a:r>
              <a:rPr dirty="0" sz="3200" spc="425" b="1">
                <a:latin typeface="Trebuchet MS"/>
                <a:cs typeface="Trebuchet MS"/>
              </a:rPr>
              <a:t> </a:t>
            </a:r>
            <a:r>
              <a:rPr dirty="0" sz="3200" spc="-525" b="1">
                <a:latin typeface="Trebuchet MS"/>
                <a:cs typeface="Trebuchet MS"/>
              </a:rPr>
              <a:t>moral</a:t>
            </a:r>
            <a:r>
              <a:rPr dirty="0" sz="3200" spc="425" b="1">
                <a:latin typeface="Trebuchet MS"/>
                <a:cs typeface="Trebuchet MS"/>
              </a:rPr>
              <a:t> </a:t>
            </a:r>
            <a:r>
              <a:rPr dirty="0" sz="3200" spc="-590" b="1">
                <a:latin typeface="Trebuchet MS"/>
                <a:cs typeface="Trebuchet MS"/>
              </a:rPr>
              <a:t>da</a:t>
            </a:r>
            <a:r>
              <a:rPr dirty="0" sz="3200" spc="425" b="1">
                <a:latin typeface="Trebuchet MS"/>
                <a:cs typeface="Trebuchet MS"/>
              </a:rPr>
              <a:t> </a:t>
            </a:r>
            <a:r>
              <a:rPr dirty="0" sz="3200" spc="-515" b="1">
                <a:latin typeface="Trebuchet MS"/>
                <a:cs typeface="Trebuchet MS"/>
              </a:rPr>
              <a:t>criança</a:t>
            </a:r>
            <a:r>
              <a:rPr dirty="0" sz="3200" spc="425" b="1">
                <a:latin typeface="Trebuchet MS"/>
                <a:cs typeface="Trebuchet MS"/>
              </a:rPr>
              <a:t> </a:t>
            </a:r>
            <a:r>
              <a:rPr dirty="0" sz="3200" spc="-720" b="1">
                <a:latin typeface="Trebuchet MS"/>
                <a:cs typeface="Trebuchet MS"/>
              </a:rPr>
              <a:t>e</a:t>
            </a:r>
            <a:r>
              <a:rPr dirty="0" sz="3200" spc="425" b="1">
                <a:latin typeface="Trebuchet MS"/>
                <a:cs typeface="Trebuchet MS"/>
              </a:rPr>
              <a:t> </a:t>
            </a:r>
            <a:r>
              <a:rPr dirty="0" sz="3200" spc="-405" b="1">
                <a:latin typeface="Trebuchet MS"/>
                <a:cs typeface="Trebuchet MS"/>
              </a:rPr>
              <a:t>do</a:t>
            </a:r>
            <a:r>
              <a:rPr dirty="0" sz="3200" spc="-110" b="1">
                <a:latin typeface="Trebuchet MS"/>
                <a:cs typeface="Trebuchet MS"/>
              </a:rPr>
              <a:t> </a:t>
            </a:r>
            <a:r>
              <a:rPr dirty="0" sz="3200" spc="-500" b="1">
                <a:latin typeface="Trebuchet MS"/>
                <a:cs typeface="Trebuchet MS"/>
              </a:rPr>
              <a:t>adolescente,</a:t>
            </a:r>
            <a:r>
              <a:rPr dirty="0" sz="3200" spc="100" b="1">
                <a:latin typeface="Trebuchet MS"/>
                <a:cs typeface="Trebuchet MS"/>
              </a:rPr>
              <a:t> </a:t>
            </a:r>
            <a:r>
              <a:rPr dirty="0" sz="3200" spc="-540" b="1">
                <a:latin typeface="Trebuchet MS"/>
                <a:cs typeface="Trebuchet MS"/>
              </a:rPr>
              <a:t>abrangendo</a:t>
            </a:r>
            <a:r>
              <a:rPr dirty="0" sz="3200" spc="95" b="1">
                <a:latin typeface="Trebuchet MS"/>
                <a:cs typeface="Trebuchet MS"/>
              </a:rPr>
              <a:t> </a:t>
            </a:r>
            <a:r>
              <a:rPr dirty="0" sz="3200" spc="-580" b="1">
                <a:latin typeface="Trebuchet MS"/>
                <a:cs typeface="Trebuchet MS"/>
              </a:rPr>
              <a:t>a</a:t>
            </a:r>
            <a:r>
              <a:rPr dirty="0" sz="3200" spc="100" b="1">
                <a:latin typeface="Trebuchet MS"/>
                <a:cs typeface="Trebuchet MS"/>
              </a:rPr>
              <a:t> </a:t>
            </a:r>
            <a:r>
              <a:rPr dirty="0" sz="3200" spc="-535" b="1">
                <a:latin typeface="Trebuchet MS"/>
                <a:cs typeface="Trebuchet MS"/>
              </a:rPr>
              <a:t>preservação</a:t>
            </a:r>
            <a:r>
              <a:rPr dirty="0" sz="3200" spc="95" b="1">
                <a:latin typeface="Trebuchet MS"/>
                <a:cs typeface="Trebuchet MS"/>
              </a:rPr>
              <a:t> </a:t>
            </a:r>
            <a:r>
              <a:rPr dirty="0" sz="3200" spc="-590" b="1">
                <a:latin typeface="Trebuchet MS"/>
                <a:cs typeface="Trebuchet MS"/>
              </a:rPr>
              <a:t>da</a:t>
            </a:r>
            <a:r>
              <a:rPr dirty="0" sz="3200" spc="100" b="1">
                <a:latin typeface="Trebuchet MS"/>
                <a:cs typeface="Trebuchet MS"/>
              </a:rPr>
              <a:t> </a:t>
            </a:r>
            <a:r>
              <a:rPr dirty="0" sz="3200" spc="-630" b="1">
                <a:latin typeface="Trebuchet MS"/>
                <a:cs typeface="Trebuchet MS"/>
              </a:rPr>
              <a:t>imagem,</a:t>
            </a:r>
            <a:r>
              <a:rPr dirty="0" sz="3200" spc="100" b="1">
                <a:latin typeface="Trebuchet MS"/>
                <a:cs typeface="Trebuchet MS"/>
              </a:rPr>
              <a:t> </a:t>
            </a:r>
            <a:r>
              <a:rPr dirty="0" sz="3200" spc="-590" b="1">
                <a:latin typeface="Trebuchet MS"/>
                <a:cs typeface="Trebuchet MS"/>
              </a:rPr>
              <a:t>da</a:t>
            </a:r>
            <a:r>
              <a:rPr dirty="0" sz="3200" spc="-330" b="1">
                <a:latin typeface="Trebuchet MS"/>
                <a:cs typeface="Trebuchet MS"/>
              </a:rPr>
              <a:t> </a:t>
            </a:r>
            <a:r>
              <a:rPr dirty="0" sz="3200" spc="-515" b="1">
                <a:latin typeface="Trebuchet MS"/>
                <a:cs typeface="Trebuchet MS"/>
              </a:rPr>
              <a:t>identidade,</a:t>
            </a:r>
            <a:r>
              <a:rPr dirty="0" sz="3200" spc="1240" b="1">
                <a:latin typeface="Trebuchet MS"/>
                <a:cs typeface="Trebuchet MS"/>
              </a:rPr>
              <a:t> </a:t>
            </a:r>
            <a:r>
              <a:rPr dirty="0" sz="3200" spc="-590" b="1">
                <a:latin typeface="Trebuchet MS"/>
                <a:cs typeface="Trebuchet MS"/>
              </a:rPr>
              <a:t>da</a:t>
            </a:r>
            <a:r>
              <a:rPr dirty="0" sz="3200" spc="1240" b="1">
                <a:latin typeface="Trebuchet MS"/>
                <a:cs typeface="Trebuchet MS"/>
              </a:rPr>
              <a:t> </a:t>
            </a:r>
            <a:r>
              <a:rPr dirty="0" sz="3200" spc="-475" b="1">
                <a:latin typeface="Trebuchet MS"/>
                <a:cs typeface="Trebuchet MS"/>
              </a:rPr>
              <a:t>autonomia,</a:t>
            </a:r>
            <a:r>
              <a:rPr dirty="0" sz="3200" spc="1240" b="1">
                <a:latin typeface="Trebuchet MS"/>
                <a:cs typeface="Trebuchet MS"/>
              </a:rPr>
              <a:t> </a:t>
            </a:r>
            <a:r>
              <a:rPr dirty="0" sz="3200" spc="-405" b="1">
                <a:latin typeface="Trebuchet MS"/>
                <a:cs typeface="Trebuchet MS"/>
              </a:rPr>
              <a:t>dos</a:t>
            </a:r>
            <a:r>
              <a:rPr dirty="0" sz="3200" spc="1240" b="1">
                <a:latin typeface="Trebuchet MS"/>
                <a:cs typeface="Trebuchet MS"/>
              </a:rPr>
              <a:t> </a:t>
            </a:r>
            <a:r>
              <a:rPr dirty="0" sz="3200" spc="-459" b="1">
                <a:latin typeface="Trebuchet MS"/>
                <a:cs typeface="Trebuchet MS"/>
              </a:rPr>
              <a:t>valores,</a:t>
            </a:r>
            <a:r>
              <a:rPr dirty="0" sz="3200" spc="1240" b="1">
                <a:latin typeface="Trebuchet MS"/>
                <a:cs typeface="Trebuchet MS"/>
              </a:rPr>
              <a:t> </a:t>
            </a:r>
            <a:r>
              <a:rPr dirty="0" sz="3200" spc="-490" b="1">
                <a:latin typeface="Trebuchet MS"/>
                <a:cs typeface="Trebuchet MS"/>
              </a:rPr>
              <a:t>ideias</a:t>
            </a:r>
            <a:r>
              <a:rPr dirty="0" sz="3200" spc="1240" b="1">
                <a:latin typeface="Trebuchet MS"/>
                <a:cs typeface="Trebuchet MS"/>
              </a:rPr>
              <a:t> </a:t>
            </a:r>
            <a:r>
              <a:rPr dirty="0" sz="3200" spc="-720" b="1">
                <a:latin typeface="Trebuchet MS"/>
                <a:cs typeface="Trebuchet MS"/>
              </a:rPr>
              <a:t>e</a:t>
            </a:r>
            <a:r>
              <a:rPr dirty="0" sz="3200" spc="-380" b="1">
                <a:latin typeface="Trebuchet MS"/>
                <a:cs typeface="Trebuchet MS"/>
              </a:rPr>
              <a:t> </a:t>
            </a:r>
            <a:r>
              <a:rPr dirty="0" sz="3200" spc="-520" b="1">
                <a:latin typeface="Trebuchet MS"/>
                <a:cs typeface="Trebuchet MS"/>
              </a:rPr>
              <a:t>crenças,</a:t>
            </a:r>
            <a:r>
              <a:rPr dirty="0" sz="3200" spc="-60" b="1">
                <a:latin typeface="Trebuchet MS"/>
                <a:cs typeface="Trebuchet MS"/>
              </a:rPr>
              <a:t> </a:t>
            </a:r>
            <a:r>
              <a:rPr dirty="0" sz="3200" spc="-405" b="1">
                <a:latin typeface="Trebuchet MS"/>
                <a:cs typeface="Trebuchet MS"/>
              </a:rPr>
              <a:t>dos</a:t>
            </a:r>
            <a:r>
              <a:rPr dirty="0" sz="3200" spc="-60" b="1">
                <a:latin typeface="Trebuchet MS"/>
                <a:cs typeface="Trebuchet MS"/>
              </a:rPr>
              <a:t> </a:t>
            </a:r>
            <a:r>
              <a:rPr dirty="0" sz="3200" spc="-484" b="1">
                <a:latin typeface="Trebuchet MS"/>
                <a:cs typeface="Trebuchet MS"/>
              </a:rPr>
              <a:t>espaços</a:t>
            </a:r>
            <a:r>
              <a:rPr dirty="0" sz="3200" spc="-60" b="1">
                <a:latin typeface="Trebuchet MS"/>
                <a:cs typeface="Trebuchet MS"/>
              </a:rPr>
              <a:t> </a:t>
            </a:r>
            <a:r>
              <a:rPr dirty="0" sz="3200" spc="-720" b="1">
                <a:latin typeface="Trebuchet MS"/>
                <a:cs typeface="Trebuchet MS"/>
              </a:rPr>
              <a:t>e</a:t>
            </a:r>
            <a:r>
              <a:rPr dirty="0" sz="3200" spc="-60" b="1">
                <a:latin typeface="Trebuchet MS"/>
                <a:cs typeface="Trebuchet MS"/>
              </a:rPr>
              <a:t> </a:t>
            </a:r>
            <a:r>
              <a:rPr dirty="0" sz="3200" spc="-425" b="1">
                <a:latin typeface="Trebuchet MS"/>
                <a:cs typeface="Trebuchet MS"/>
              </a:rPr>
              <a:t>objetos</a:t>
            </a:r>
            <a:r>
              <a:rPr dirty="0" sz="3200" spc="-60" b="1">
                <a:latin typeface="Trebuchet MS"/>
                <a:cs typeface="Trebuchet MS"/>
              </a:rPr>
              <a:t> </a:t>
            </a:r>
            <a:r>
              <a:rPr dirty="0" sz="3200" spc="-440" b="1">
                <a:latin typeface="Trebuchet MS"/>
                <a:cs typeface="Trebuchet MS"/>
              </a:rPr>
              <a:t>pessoais.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86289" y="9975"/>
            <a:ext cx="3344545" cy="2376170"/>
            <a:chOff x="86289" y="9975"/>
            <a:chExt cx="3344545" cy="237617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5134" y="476455"/>
              <a:ext cx="1805458" cy="190940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6283" y="9981"/>
              <a:ext cx="1910714" cy="1194435"/>
            </a:xfrm>
            <a:custGeom>
              <a:avLst/>
              <a:gdLst/>
              <a:ahLst/>
              <a:cxnLst/>
              <a:rect l="l" t="t" r="r" b="b"/>
              <a:pathLst>
                <a:path w="1910714" h="1194435">
                  <a:moveTo>
                    <a:pt x="48196" y="10045"/>
                  </a:moveTo>
                  <a:lnTo>
                    <a:pt x="38150" y="6184"/>
                  </a:lnTo>
                  <a:lnTo>
                    <a:pt x="28016" y="2603"/>
                  </a:lnTo>
                  <a:lnTo>
                    <a:pt x="19989" y="0"/>
                  </a:lnTo>
                  <a:lnTo>
                    <a:pt x="6223" y="939"/>
                  </a:lnTo>
                  <a:lnTo>
                    <a:pt x="0" y="24485"/>
                  </a:lnTo>
                  <a:lnTo>
                    <a:pt x="9867" y="27559"/>
                  </a:lnTo>
                  <a:lnTo>
                    <a:pt x="21666" y="31521"/>
                  </a:lnTo>
                  <a:lnTo>
                    <a:pt x="37579" y="37338"/>
                  </a:lnTo>
                  <a:lnTo>
                    <a:pt x="48196" y="10045"/>
                  </a:lnTo>
                  <a:close/>
                </a:path>
                <a:path w="1910714" h="1194435">
                  <a:moveTo>
                    <a:pt x="173570" y="70040"/>
                  </a:moveTo>
                  <a:lnTo>
                    <a:pt x="154851" y="59397"/>
                  </a:lnTo>
                  <a:lnTo>
                    <a:pt x="136118" y="49364"/>
                  </a:lnTo>
                  <a:lnTo>
                    <a:pt x="117424" y="39941"/>
                  </a:lnTo>
                  <a:lnTo>
                    <a:pt x="98818" y="31102"/>
                  </a:lnTo>
                  <a:lnTo>
                    <a:pt x="85966" y="57823"/>
                  </a:lnTo>
                  <a:lnTo>
                    <a:pt x="104025" y="66497"/>
                  </a:lnTo>
                  <a:lnTo>
                    <a:pt x="122199" y="75704"/>
                  </a:lnTo>
                  <a:lnTo>
                    <a:pt x="140398" y="85255"/>
                  </a:lnTo>
                  <a:lnTo>
                    <a:pt x="158534" y="95008"/>
                  </a:lnTo>
                  <a:lnTo>
                    <a:pt x="173570" y="70040"/>
                  </a:lnTo>
                  <a:close/>
                </a:path>
                <a:path w="1910714" h="1194435">
                  <a:moveTo>
                    <a:pt x="288505" y="144856"/>
                  </a:moveTo>
                  <a:lnTo>
                    <a:pt x="271259" y="132435"/>
                  </a:lnTo>
                  <a:lnTo>
                    <a:pt x="254038" y="120383"/>
                  </a:lnTo>
                  <a:lnTo>
                    <a:pt x="236753" y="108712"/>
                  </a:lnTo>
                  <a:lnTo>
                    <a:pt x="219341" y="97459"/>
                  </a:lnTo>
                  <a:lnTo>
                    <a:pt x="203758" y="122897"/>
                  </a:lnTo>
                  <a:lnTo>
                    <a:pt x="220764" y="133858"/>
                  </a:lnTo>
                  <a:lnTo>
                    <a:pt x="237693" y="145262"/>
                  </a:lnTo>
                  <a:lnTo>
                    <a:pt x="254482" y="157022"/>
                  </a:lnTo>
                  <a:lnTo>
                    <a:pt x="271068" y="169100"/>
                  </a:lnTo>
                  <a:lnTo>
                    <a:pt x="288505" y="144856"/>
                  </a:lnTo>
                  <a:close/>
                </a:path>
                <a:path w="1910714" h="1194435">
                  <a:moveTo>
                    <a:pt x="393026" y="232854"/>
                  </a:moveTo>
                  <a:lnTo>
                    <a:pt x="377939" y="218935"/>
                  </a:lnTo>
                  <a:lnTo>
                    <a:pt x="362432" y="205143"/>
                  </a:lnTo>
                  <a:lnTo>
                    <a:pt x="346608" y="191592"/>
                  </a:lnTo>
                  <a:lnTo>
                    <a:pt x="330581" y="178396"/>
                  </a:lnTo>
                  <a:lnTo>
                    <a:pt x="312166" y="201091"/>
                  </a:lnTo>
                  <a:lnTo>
                    <a:pt x="328180" y="213969"/>
                  </a:lnTo>
                  <a:lnTo>
                    <a:pt x="343916" y="227241"/>
                  </a:lnTo>
                  <a:lnTo>
                    <a:pt x="359371" y="240830"/>
                  </a:lnTo>
                  <a:lnTo>
                    <a:pt x="374548" y="254673"/>
                  </a:lnTo>
                  <a:lnTo>
                    <a:pt x="393026" y="232854"/>
                  </a:lnTo>
                  <a:close/>
                </a:path>
                <a:path w="1910714" h="1194435">
                  <a:moveTo>
                    <a:pt x="490232" y="331927"/>
                  </a:moveTo>
                  <a:lnTo>
                    <a:pt x="476275" y="316153"/>
                  </a:lnTo>
                  <a:lnTo>
                    <a:pt x="462127" y="300634"/>
                  </a:lnTo>
                  <a:lnTo>
                    <a:pt x="447802" y="285407"/>
                  </a:lnTo>
                  <a:lnTo>
                    <a:pt x="433324" y="270484"/>
                  </a:lnTo>
                  <a:lnTo>
                    <a:pt x="412419" y="291147"/>
                  </a:lnTo>
                  <a:lnTo>
                    <a:pt x="426567" y="305689"/>
                  </a:lnTo>
                  <a:lnTo>
                    <a:pt x="440588" y="320586"/>
                  </a:lnTo>
                  <a:lnTo>
                    <a:pt x="454431" y="335737"/>
                  </a:lnTo>
                  <a:lnTo>
                    <a:pt x="468045" y="351066"/>
                  </a:lnTo>
                  <a:lnTo>
                    <a:pt x="490232" y="331927"/>
                  </a:lnTo>
                  <a:close/>
                </a:path>
                <a:path w="1910714" h="1194435">
                  <a:moveTo>
                    <a:pt x="575144" y="440067"/>
                  </a:moveTo>
                  <a:lnTo>
                    <a:pt x="562927" y="423100"/>
                  </a:lnTo>
                  <a:lnTo>
                    <a:pt x="550418" y="406285"/>
                  </a:lnTo>
                  <a:lnTo>
                    <a:pt x="537692" y="389661"/>
                  </a:lnTo>
                  <a:lnTo>
                    <a:pt x="524776" y="373329"/>
                  </a:lnTo>
                  <a:lnTo>
                    <a:pt x="501942" y="391617"/>
                  </a:lnTo>
                  <a:lnTo>
                    <a:pt x="514477" y="407631"/>
                  </a:lnTo>
                  <a:lnTo>
                    <a:pt x="526821" y="423913"/>
                  </a:lnTo>
                  <a:lnTo>
                    <a:pt x="539038" y="440423"/>
                  </a:lnTo>
                  <a:lnTo>
                    <a:pt x="551192" y="457123"/>
                  </a:lnTo>
                  <a:lnTo>
                    <a:pt x="575144" y="440067"/>
                  </a:lnTo>
                  <a:close/>
                </a:path>
                <a:path w="1910714" h="1194435">
                  <a:moveTo>
                    <a:pt x="653326" y="561581"/>
                  </a:moveTo>
                  <a:lnTo>
                    <a:pt x="627824" y="519277"/>
                  </a:lnTo>
                  <a:lnTo>
                    <a:pt x="605447" y="483958"/>
                  </a:lnTo>
                  <a:lnTo>
                    <a:pt x="581012" y="500303"/>
                  </a:lnTo>
                  <a:lnTo>
                    <a:pt x="586524" y="508850"/>
                  </a:lnTo>
                  <a:lnTo>
                    <a:pt x="591997" y="517448"/>
                  </a:lnTo>
                  <a:lnTo>
                    <a:pt x="615619" y="556082"/>
                  </a:lnTo>
                  <a:lnTo>
                    <a:pt x="628116" y="577253"/>
                  </a:lnTo>
                  <a:lnTo>
                    <a:pt x="653326" y="561581"/>
                  </a:lnTo>
                  <a:close/>
                </a:path>
                <a:path w="1910714" h="1194435">
                  <a:moveTo>
                    <a:pt x="734288" y="702284"/>
                  </a:moveTo>
                  <a:lnTo>
                    <a:pt x="688136" y="622046"/>
                  </a:lnTo>
                  <a:lnTo>
                    <a:pt x="662863" y="636689"/>
                  </a:lnTo>
                  <a:lnTo>
                    <a:pt x="708850" y="716800"/>
                  </a:lnTo>
                  <a:lnTo>
                    <a:pt x="734288" y="702284"/>
                  </a:lnTo>
                  <a:close/>
                </a:path>
                <a:path w="1910714" h="1194435">
                  <a:moveTo>
                    <a:pt x="808469" y="825398"/>
                  </a:moveTo>
                  <a:lnTo>
                    <a:pt x="797953" y="808786"/>
                  </a:lnTo>
                  <a:lnTo>
                    <a:pt x="787044" y="791121"/>
                  </a:lnTo>
                  <a:lnTo>
                    <a:pt x="775601" y="772198"/>
                  </a:lnTo>
                  <a:lnTo>
                    <a:pt x="763511" y="751827"/>
                  </a:lnTo>
                  <a:lnTo>
                    <a:pt x="738251" y="766762"/>
                  </a:lnTo>
                  <a:lnTo>
                    <a:pt x="750392" y="787209"/>
                  </a:lnTo>
                  <a:lnTo>
                    <a:pt x="761961" y="806323"/>
                  </a:lnTo>
                  <a:lnTo>
                    <a:pt x="773049" y="824268"/>
                  </a:lnTo>
                  <a:lnTo>
                    <a:pt x="783704" y="841184"/>
                  </a:lnTo>
                  <a:lnTo>
                    <a:pt x="808469" y="825398"/>
                  </a:lnTo>
                  <a:close/>
                </a:path>
                <a:path w="1910714" h="1194435">
                  <a:moveTo>
                    <a:pt x="891044" y="942352"/>
                  </a:moveTo>
                  <a:lnTo>
                    <a:pt x="878319" y="926388"/>
                  </a:lnTo>
                  <a:lnTo>
                    <a:pt x="865593" y="909701"/>
                  </a:lnTo>
                  <a:lnTo>
                    <a:pt x="852779" y="892187"/>
                  </a:lnTo>
                  <a:lnTo>
                    <a:pt x="839812" y="873760"/>
                  </a:lnTo>
                  <a:lnTo>
                    <a:pt x="815682" y="890092"/>
                  </a:lnTo>
                  <a:lnTo>
                    <a:pt x="828967" y="908685"/>
                  </a:lnTo>
                  <a:lnTo>
                    <a:pt x="842073" y="926477"/>
                  </a:lnTo>
                  <a:lnTo>
                    <a:pt x="855103" y="943533"/>
                  </a:lnTo>
                  <a:lnTo>
                    <a:pt x="868159" y="959916"/>
                  </a:lnTo>
                  <a:lnTo>
                    <a:pt x="891044" y="942352"/>
                  </a:lnTo>
                  <a:close/>
                </a:path>
                <a:path w="1910714" h="1194435">
                  <a:moveTo>
                    <a:pt x="989876" y="1041603"/>
                  </a:moveTo>
                  <a:lnTo>
                    <a:pt x="973709" y="1027950"/>
                  </a:lnTo>
                  <a:lnTo>
                    <a:pt x="958011" y="1013777"/>
                  </a:lnTo>
                  <a:lnTo>
                    <a:pt x="942809" y="999083"/>
                  </a:lnTo>
                  <a:lnTo>
                    <a:pt x="928090" y="983869"/>
                  </a:lnTo>
                  <a:lnTo>
                    <a:pt x="906703" y="1003973"/>
                  </a:lnTo>
                  <a:lnTo>
                    <a:pt x="922108" y="1019898"/>
                  </a:lnTo>
                  <a:lnTo>
                    <a:pt x="938034" y="1035253"/>
                  </a:lnTo>
                  <a:lnTo>
                    <a:pt x="954481" y="1050061"/>
                  </a:lnTo>
                  <a:lnTo>
                    <a:pt x="971461" y="1064298"/>
                  </a:lnTo>
                  <a:lnTo>
                    <a:pt x="989876" y="1041603"/>
                  </a:lnTo>
                  <a:close/>
                </a:path>
                <a:path w="1910714" h="1194435">
                  <a:moveTo>
                    <a:pt x="1108951" y="1114666"/>
                  </a:moveTo>
                  <a:lnTo>
                    <a:pt x="1089837" y="1105763"/>
                  </a:lnTo>
                  <a:lnTo>
                    <a:pt x="1071143" y="1096098"/>
                  </a:lnTo>
                  <a:lnTo>
                    <a:pt x="1052868" y="1085684"/>
                  </a:lnTo>
                  <a:lnTo>
                    <a:pt x="1034999" y="1074496"/>
                  </a:lnTo>
                  <a:lnTo>
                    <a:pt x="1018908" y="1099083"/>
                  </a:lnTo>
                  <a:lnTo>
                    <a:pt x="1037818" y="1110869"/>
                  </a:lnTo>
                  <a:lnTo>
                    <a:pt x="1057160" y="1121867"/>
                  </a:lnTo>
                  <a:lnTo>
                    <a:pt x="1076921" y="1132065"/>
                  </a:lnTo>
                  <a:lnTo>
                    <a:pt x="1097114" y="1141463"/>
                  </a:lnTo>
                  <a:lnTo>
                    <a:pt x="1108951" y="1114666"/>
                  </a:lnTo>
                  <a:close/>
                </a:path>
                <a:path w="1910714" h="1194435">
                  <a:moveTo>
                    <a:pt x="1242758" y="1154277"/>
                  </a:moveTo>
                  <a:lnTo>
                    <a:pt x="1221968" y="1150416"/>
                  </a:lnTo>
                  <a:lnTo>
                    <a:pt x="1201356" y="1145832"/>
                  </a:lnTo>
                  <a:lnTo>
                    <a:pt x="1180922" y="1140523"/>
                  </a:lnTo>
                  <a:lnTo>
                    <a:pt x="1160653" y="1134478"/>
                  </a:lnTo>
                  <a:lnTo>
                    <a:pt x="1151699" y="1162405"/>
                  </a:lnTo>
                  <a:lnTo>
                    <a:pt x="1172972" y="1168704"/>
                  </a:lnTo>
                  <a:lnTo>
                    <a:pt x="1194422" y="1174267"/>
                  </a:lnTo>
                  <a:lnTo>
                    <a:pt x="1216037" y="1179118"/>
                  </a:lnTo>
                  <a:lnTo>
                    <a:pt x="1237843" y="1183246"/>
                  </a:lnTo>
                  <a:lnTo>
                    <a:pt x="1242758" y="1154277"/>
                  </a:lnTo>
                  <a:close/>
                </a:path>
                <a:path w="1910714" h="1194435">
                  <a:moveTo>
                    <a:pt x="1383868" y="1191107"/>
                  </a:moveTo>
                  <a:lnTo>
                    <a:pt x="1383855" y="1190637"/>
                  </a:lnTo>
                  <a:lnTo>
                    <a:pt x="1383792" y="1188072"/>
                  </a:lnTo>
                  <a:lnTo>
                    <a:pt x="1383245" y="1164653"/>
                  </a:lnTo>
                  <a:lnTo>
                    <a:pt x="1361948" y="1164666"/>
                  </a:lnTo>
                  <a:lnTo>
                    <a:pt x="1340662" y="1164158"/>
                  </a:lnTo>
                  <a:lnTo>
                    <a:pt x="1319403" y="1163104"/>
                  </a:lnTo>
                  <a:lnTo>
                    <a:pt x="1298168" y="1161503"/>
                  </a:lnTo>
                  <a:lnTo>
                    <a:pt x="1295628" y="1191044"/>
                  </a:lnTo>
                  <a:lnTo>
                    <a:pt x="1317117" y="1192631"/>
                  </a:lnTo>
                  <a:lnTo>
                    <a:pt x="1339037" y="1193698"/>
                  </a:lnTo>
                  <a:lnTo>
                    <a:pt x="1344193" y="1193825"/>
                  </a:lnTo>
                  <a:lnTo>
                    <a:pt x="1383868" y="1191107"/>
                  </a:lnTo>
                  <a:close/>
                </a:path>
                <a:path w="1910714" h="1194435">
                  <a:moveTo>
                    <a:pt x="1529626" y="1181163"/>
                  </a:moveTo>
                  <a:lnTo>
                    <a:pt x="1525930" y="1153591"/>
                  </a:lnTo>
                  <a:lnTo>
                    <a:pt x="1504759" y="1156271"/>
                  </a:lnTo>
                  <a:lnTo>
                    <a:pt x="1483855" y="1158570"/>
                  </a:lnTo>
                  <a:lnTo>
                    <a:pt x="1463281" y="1160487"/>
                  </a:lnTo>
                  <a:lnTo>
                    <a:pt x="1440624" y="1162202"/>
                  </a:lnTo>
                  <a:lnTo>
                    <a:pt x="1442326" y="1187119"/>
                  </a:lnTo>
                  <a:lnTo>
                    <a:pt x="1529626" y="1181163"/>
                  </a:lnTo>
                  <a:close/>
                </a:path>
                <a:path w="1910714" h="1194435">
                  <a:moveTo>
                    <a:pt x="1672259" y="1157097"/>
                  </a:moveTo>
                  <a:lnTo>
                    <a:pt x="1665884" y="1128179"/>
                  </a:lnTo>
                  <a:lnTo>
                    <a:pt x="1644383" y="1132890"/>
                  </a:lnTo>
                  <a:lnTo>
                    <a:pt x="1623110" y="1137285"/>
                  </a:lnTo>
                  <a:lnTo>
                    <a:pt x="1602155" y="1141336"/>
                  </a:lnTo>
                  <a:lnTo>
                    <a:pt x="1581581" y="1145082"/>
                  </a:lnTo>
                  <a:lnTo>
                    <a:pt x="1586179" y="1171422"/>
                  </a:lnTo>
                  <a:lnTo>
                    <a:pt x="1586623" y="1173670"/>
                  </a:lnTo>
                  <a:lnTo>
                    <a:pt x="1607439" y="1169974"/>
                  </a:lnTo>
                  <a:lnTo>
                    <a:pt x="1628711" y="1165936"/>
                  </a:lnTo>
                  <a:lnTo>
                    <a:pt x="1672259" y="1157097"/>
                  </a:lnTo>
                  <a:close/>
                </a:path>
                <a:path w="1910714" h="1194435">
                  <a:moveTo>
                    <a:pt x="1812798" y="1120927"/>
                  </a:moveTo>
                  <a:lnTo>
                    <a:pt x="1804517" y="1092136"/>
                  </a:lnTo>
                  <a:lnTo>
                    <a:pt x="1762455" y="1103871"/>
                  </a:lnTo>
                  <a:lnTo>
                    <a:pt x="1741741" y="1109370"/>
                  </a:lnTo>
                  <a:lnTo>
                    <a:pt x="1721332" y="1114552"/>
                  </a:lnTo>
                  <a:lnTo>
                    <a:pt x="1727593" y="1139469"/>
                  </a:lnTo>
                  <a:lnTo>
                    <a:pt x="1728571" y="1143279"/>
                  </a:lnTo>
                  <a:lnTo>
                    <a:pt x="1749145" y="1137996"/>
                  </a:lnTo>
                  <a:lnTo>
                    <a:pt x="1812798" y="1120927"/>
                  </a:lnTo>
                  <a:close/>
                </a:path>
                <a:path w="1910714" h="1194435">
                  <a:moveTo>
                    <a:pt x="1910118" y="1090650"/>
                  </a:moveTo>
                  <a:lnTo>
                    <a:pt x="1901024" y="1062786"/>
                  </a:lnTo>
                  <a:lnTo>
                    <a:pt x="1859927" y="1075867"/>
                  </a:lnTo>
                  <a:lnTo>
                    <a:pt x="1868589" y="1103757"/>
                  </a:lnTo>
                  <a:lnTo>
                    <a:pt x="1910118" y="1090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26015" y="2057400"/>
            <a:ext cx="7077074" cy="822959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778492" y="9670209"/>
            <a:ext cx="6421120" cy="231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50" spc="-215" b="1">
                <a:latin typeface="Trebuchet MS"/>
                <a:cs typeface="Trebuchet MS"/>
              </a:rPr>
              <a:t>Fonte:</a:t>
            </a:r>
            <a:r>
              <a:rPr dirty="0" sz="1350" spc="90" b="1">
                <a:latin typeface="Trebuchet MS"/>
                <a:cs typeface="Trebuchet MS"/>
              </a:rPr>
              <a:t>  </a:t>
            </a:r>
            <a:r>
              <a:rPr dirty="0" sz="1350" spc="-210" b="1">
                <a:latin typeface="Trebuchet MS"/>
                <a:cs typeface="Trebuchet MS"/>
              </a:rPr>
              <a:t>https://</a:t>
            </a:r>
            <a:r>
              <a:rPr dirty="0" sz="1350" spc="-210" b="1">
                <a:latin typeface="Trebuchet MS"/>
                <a:cs typeface="Trebuchet MS"/>
                <a:hlinkClick r:id="rId4"/>
              </a:rPr>
              <a:t>www.defensoria.se.def.br/wp-</a:t>
            </a:r>
            <a:r>
              <a:rPr dirty="0" sz="1350" spc="-190" b="1">
                <a:latin typeface="Trebuchet MS"/>
                <a:cs typeface="Trebuchet MS"/>
                <a:hlinkClick r:id="rId4"/>
              </a:rPr>
              <a:t>content/uploads/2021/05/CARTULhA-</a:t>
            </a:r>
            <a:r>
              <a:rPr dirty="0" sz="1350" spc="-225" b="1">
                <a:latin typeface="Trebuchet MS"/>
                <a:cs typeface="Trebuchet MS"/>
                <a:hlinkClick r:id="rId4"/>
              </a:rPr>
              <a:t>COMPLETA-</a:t>
            </a:r>
            <a:r>
              <a:rPr dirty="0" sz="1350" spc="-175" b="1">
                <a:latin typeface="Trebuchet MS"/>
                <a:cs typeface="Trebuchet MS"/>
                <a:hlinkClick r:id="rId4"/>
              </a:rPr>
              <a:t>EM-</a:t>
            </a:r>
            <a:r>
              <a:rPr dirty="0" sz="1350" spc="-200" b="1">
                <a:latin typeface="Trebuchet MS"/>
                <a:cs typeface="Trebuchet MS"/>
                <a:hlinkClick r:id="rId4"/>
              </a:rPr>
              <a:t>PDF-</a:t>
            </a:r>
            <a:r>
              <a:rPr dirty="0" sz="1350" spc="-40" b="1">
                <a:latin typeface="Trebuchet MS"/>
                <a:cs typeface="Trebuchet MS"/>
                <a:hlinkClick r:id="rId4"/>
              </a:rPr>
              <a:t>1.pdf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5134" y="476455"/>
            <a:ext cx="1805458" cy="190940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2253" y="41077"/>
            <a:ext cx="489584" cy="426084"/>
          </a:xfrm>
          <a:custGeom>
            <a:avLst/>
            <a:gdLst/>
            <a:ahLst/>
            <a:cxnLst/>
            <a:rect l="l" t="t" r="r" b="b"/>
            <a:pathLst>
              <a:path w="489584" h="426084">
                <a:moveTo>
                  <a:pt x="465233" y="426016"/>
                </a:moveTo>
                <a:lnTo>
                  <a:pt x="453070" y="409315"/>
                </a:lnTo>
                <a:lnTo>
                  <a:pt x="440851" y="392811"/>
                </a:lnTo>
                <a:lnTo>
                  <a:pt x="428510" y="376535"/>
                </a:lnTo>
                <a:lnTo>
                  <a:pt x="415980" y="360520"/>
                </a:lnTo>
                <a:lnTo>
                  <a:pt x="438810" y="342224"/>
                </a:lnTo>
                <a:lnTo>
                  <a:pt x="451728" y="358563"/>
                </a:lnTo>
                <a:lnTo>
                  <a:pt x="464460" y="375177"/>
                </a:lnTo>
                <a:lnTo>
                  <a:pt x="476957" y="391999"/>
                </a:lnTo>
                <a:lnTo>
                  <a:pt x="489175" y="408965"/>
                </a:lnTo>
                <a:lnTo>
                  <a:pt x="465233" y="426016"/>
                </a:lnTo>
                <a:close/>
              </a:path>
              <a:path w="489584" h="426084">
                <a:moveTo>
                  <a:pt x="382085" y="319963"/>
                </a:moveTo>
                <a:lnTo>
                  <a:pt x="368465" y="304639"/>
                </a:lnTo>
                <a:lnTo>
                  <a:pt x="354622" y="289483"/>
                </a:lnTo>
                <a:lnTo>
                  <a:pt x="340604" y="274585"/>
                </a:lnTo>
                <a:lnTo>
                  <a:pt x="326459" y="260041"/>
                </a:lnTo>
                <a:lnTo>
                  <a:pt x="347365" y="239380"/>
                </a:lnTo>
                <a:lnTo>
                  <a:pt x="361843" y="254298"/>
                </a:lnTo>
                <a:lnTo>
                  <a:pt x="376163" y="269530"/>
                </a:lnTo>
                <a:lnTo>
                  <a:pt x="390311" y="285050"/>
                </a:lnTo>
                <a:lnTo>
                  <a:pt x="404270" y="300829"/>
                </a:lnTo>
                <a:lnTo>
                  <a:pt x="382085" y="319963"/>
                </a:lnTo>
                <a:close/>
              </a:path>
              <a:path w="489584" h="426084">
                <a:moveTo>
                  <a:pt x="288585" y="223573"/>
                </a:moveTo>
                <a:lnTo>
                  <a:pt x="273404" y="209728"/>
                </a:lnTo>
                <a:lnTo>
                  <a:pt x="257952" y="196135"/>
                </a:lnTo>
                <a:lnTo>
                  <a:pt x="242220" y="182865"/>
                </a:lnTo>
                <a:lnTo>
                  <a:pt x="226197" y="169985"/>
                </a:lnTo>
                <a:lnTo>
                  <a:pt x="244615" y="147292"/>
                </a:lnTo>
                <a:lnTo>
                  <a:pt x="260639" y="160494"/>
                </a:lnTo>
                <a:lnTo>
                  <a:pt x="276466" y="174041"/>
                </a:lnTo>
                <a:lnTo>
                  <a:pt x="291980" y="187829"/>
                </a:lnTo>
                <a:lnTo>
                  <a:pt x="307063" y="201756"/>
                </a:lnTo>
                <a:lnTo>
                  <a:pt x="288585" y="223573"/>
                </a:lnTo>
                <a:close/>
              </a:path>
              <a:path w="489584" h="426084">
                <a:moveTo>
                  <a:pt x="185105" y="137995"/>
                </a:moveTo>
                <a:lnTo>
                  <a:pt x="168516" y="125925"/>
                </a:lnTo>
                <a:lnTo>
                  <a:pt x="151727" y="114158"/>
                </a:lnTo>
                <a:lnTo>
                  <a:pt x="134798" y="102759"/>
                </a:lnTo>
                <a:lnTo>
                  <a:pt x="117789" y="91792"/>
                </a:lnTo>
                <a:lnTo>
                  <a:pt x="133377" y="66355"/>
                </a:lnTo>
                <a:lnTo>
                  <a:pt x="150784" y="77605"/>
                </a:lnTo>
                <a:lnTo>
                  <a:pt x="168069" y="89276"/>
                </a:lnTo>
                <a:lnTo>
                  <a:pt x="185297" y="101336"/>
                </a:lnTo>
                <a:lnTo>
                  <a:pt x="202536" y="113754"/>
                </a:lnTo>
                <a:lnTo>
                  <a:pt x="185105" y="137995"/>
                </a:lnTo>
                <a:close/>
              </a:path>
              <a:path w="489584" h="426084">
                <a:moveTo>
                  <a:pt x="72572" y="63900"/>
                </a:moveTo>
                <a:lnTo>
                  <a:pt x="54440" y="54156"/>
                </a:lnTo>
                <a:lnTo>
                  <a:pt x="36237" y="44597"/>
                </a:lnTo>
                <a:lnTo>
                  <a:pt x="18059" y="35393"/>
                </a:lnTo>
                <a:lnTo>
                  <a:pt x="0" y="26718"/>
                </a:lnTo>
                <a:lnTo>
                  <a:pt x="12857" y="0"/>
                </a:lnTo>
                <a:lnTo>
                  <a:pt x="31455" y="8833"/>
                </a:lnTo>
                <a:lnTo>
                  <a:pt x="50149" y="18265"/>
                </a:lnTo>
                <a:lnTo>
                  <a:pt x="68884" y="28300"/>
                </a:lnTo>
                <a:lnTo>
                  <a:pt x="87605" y="38942"/>
                </a:lnTo>
                <a:lnTo>
                  <a:pt x="72572" y="63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6283" y="9981"/>
            <a:ext cx="1910714" cy="1194435"/>
          </a:xfrm>
          <a:custGeom>
            <a:avLst/>
            <a:gdLst/>
            <a:ahLst/>
            <a:cxnLst/>
            <a:rect l="l" t="t" r="r" b="b"/>
            <a:pathLst>
              <a:path w="1910714" h="1194435">
                <a:moveTo>
                  <a:pt x="48196" y="10045"/>
                </a:moveTo>
                <a:lnTo>
                  <a:pt x="38150" y="6184"/>
                </a:lnTo>
                <a:lnTo>
                  <a:pt x="28016" y="2603"/>
                </a:lnTo>
                <a:lnTo>
                  <a:pt x="19989" y="0"/>
                </a:lnTo>
                <a:lnTo>
                  <a:pt x="6223" y="939"/>
                </a:lnTo>
                <a:lnTo>
                  <a:pt x="0" y="24485"/>
                </a:lnTo>
                <a:lnTo>
                  <a:pt x="9867" y="27559"/>
                </a:lnTo>
                <a:lnTo>
                  <a:pt x="21666" y="31521"/>
                </a:lnTo>
                <a:lnTo>
                  <a:pt x="37579" y="37338"/>
                </a:lnTo>
                <a:lnTo>
                  <a:pt x="48196" y="10045"/>
                </a:lnTo>
                <a:close/>
              </a:path>
              <a:path w="1910714" h="1194435">
                <a:moveTo>
                  <a:pt x="653326" y="561581"/>
                </a:moveTo>
                <a:lnTo>
                  <a:pt x="627824" y="519277"/>
                </a:lnTo>
                <a:lnTo>
                  <a:pt x="605447" y="483958"/>
                </a:lnTo>
                <a:lnTo>
                  <a:pt x="581012" y="500303"/>
                </a:lnTo>
                <a:lnTo>
                  <a:pt x="586524" y="508850"/>
                </a:lnTo>
                <a:lnTo>
                  <a:pt x="591997" y="517448"/>
                </a:lnTo>
                <a:lnTo>
                  <a:pt x="615619" y="556082"/>
                </a:lnTo>
                <a:lnTo>
                  <a:pt x="628116" y="577253"/>
                </a:lnTo>
                <a:lnTo>
                  <a:pt x="653326" y="561581"/>
                </a:lnTo>
                <a:close/>
              </a:path>
              <a:path w="1910714" h="1194435">
                <a:moveTo>
                  <a:pt x="734288" y="702284"/>
                </a:moveTo>
                <a:lnTo>
                  <a:pt x="688136" y="622046"/>
                </a:lnTo>
                <a:lnTo>
                  <a:pt x="662863" y="636689"/>
                </a:lnTo>
                <a:lnTo>
                  <a:pt x="708850" y="716800"/>
                </a:lnTo>
                <a:lnTo>
                  <a:pt x="734288" y="702284"/>
                </a:lnTo>
                <a:close/>
              </a:path>
              <a:path w="1910714" h="1194435">
                <a:moveTo>
                  <a:pt x="808469" y="825398"/>
                </a:moveTo>
                <a:lnTo>
                  <a:pt x="797953" y="808786"/>
                </a:lnTo>
                <a:lnTo>
                  <a:pt x="787044" y="791121"/>
                </a:lnTo>
                <a:lnTo>
                  <a:pt x="775601" y="772198"/>
                </a:lnTo>
                <a:lnTo>
                  <a:pt x="763511" y="751827"/>
                </a:lnTo>
                <a:lnTo>
                  <a:pt x="738251" y="766762"/>
                </a:lnTo>
                <a:lnTo>
                  <a:pt x="750392" y="787209"/>
                </a:lnTo>
                <a:lnTo>
                  <a:pt x="761961" y="806323"/>
                </a:lnTo>
                <a:lnTo>
                  <a:pt x="773049" y="824268"/>
                </a:lnTo>
                <a:lnTo>
                  <a:pt x="783704" y="841184"/>
                </a:lnTo>
                <a:lnTo>
                  <a:pt x="808469" y="825398"/>
                </a:lnTo>
                <a:close/>
              </a:path>
              <a:path w="1910714" h="1194435">
                <a:moveTo>
                  <a:pt x="891044" y="942352"/>
                </a:moveTo>
                <a:lnTo>
                  <a:pt x="878319" y="926388"/>
                </a:lnTo>
                <a:lnTo>
                  <a:pt x="865593" y="909701"/>
                </a:lnTo>
                <a:lnTo>
                  <a:pt x="852779" y="892187"/>
                </a:lnTo>
                <a:lnTo>
                  <a:pt x="839812" y="873760"/>
                </a:lnTo>
                <a:lnTo>
                  <a:pt x="815682" y="890092"/>
                </a:lnTo>
                <a:lnTo>
                  <a:pt x="828967" y="908685"/>
                </a:lnTo>
                <a:lnTo>
                  <a:pt x="842073" y="926477"/>
                </a:lnTo>
                <a:lnTo>
                  <a:pt x="855103" y="943533"/>
                </a:lnTo>
                <a:lnTo>
                  <a:pt x="868159" y="959916"/>
                </a:lnTo>
                <a:lnTo>
                  <a:pt x="891044" y="942352"/>
                </a:lnTo>
                <a:close/>
              </a:path>
              <a:path w="1910714" h="1194435">
                <a:moveTo>
                  <a:pt x="989876" y="1041603"/>
                </a:moveTo>
                <a:lnTo>
                  <a:pt x="973709" y="1027950"/>
                </a:lnTo>
                <a:lnTo>
                  <a:pt x="958011" y="1013777"/>
                </a:lnTo>
                <a:lnTo>
                  <a:pt x="942809" y="999083"/>
                </a:lnTo>
                <a:lnTo>
                  <a:pt x="928090" y="983869"/>
                </a:lnTo>
                <a:lnTo>
                  <a:pt x="906703" y="1003973"/>
                </a:lnTo>
                <a:lnTo>
                  <a:pt x="922108" y="1019898"/>
                </a:lnTo>
                <a:lnTo>
                  <a:pt x="938034" y="1035253"/>
                </a:lnTo>
                <a:lnTo>
                  <a:pt x="954481" y="1050061"/>
                </a:lnTo>
                <a:lnTo>
                  <a:pt x="971461" y="1064298"/>
                </a:lnTo>
                <a:lnTo>
                  <a:pt x="989876" y="1041603"/>
                </a:lnTo>
                <a:close/>
              </a:path>
              <a:path w="1910714" h="1194435">
                <a:moveTo>
                  <a:pt x="1108951" y="1114666"/>
                </a:moveTo>
                <a:lnTo>
                  <a:pt x="1089837" y="1105763"/>
                </a:lnTo>
                <a:lnTo>
                  <a:pt x="1071143" y="1096098"/>
                </a:lnTo>
                <a:lnTo>
                  <a:pt x="1052868" y="1085684"/>
                </a:lnTo>
                <a:lnTo>
                  <a:pt x="1034999" y="1074496"/>
                </a:lnTo>
                <a:lnTo>
                  <a:pt x="1018908" y="1099083"/>
                </a:lnTo>
                <a:lnTo>
                  <a:pt x="1037818" y="1110869"/>
                </a:lnTo>
                <a:lnTo>
                  <a:pt x="1057160" y="1121867"/>
                </a:lnTo>
                <a:lnTo>
                  <a:pt x="1076921" y="1132065"/>
                </a:lnTo>
                <a:lnTo>
                  <a:pt x="1097114" y="1141463"/>
                </a:lnTo>
                <a:lnTo>
                  <a:pt x="1108951" y="1114666"/>
                </a:lnTo>
                <a:close/>
              </a:path>
              <a:path w="1910714" h="1194435">
                <a:moveTo>
                  <a:pt x="1242758" y="1154277"/>
                </a:moveTo>
                <a:lnTo>
                  <a:pt x="1221968" y="1150416"/>
                </a:lnTo>
                <a:lnTo>
                  <a:pt x="1201356" y="1145832"/>
                </a:lnTo>
                <a:lnTo>
                  <a:pt x="1180922" y="1140523"/>
                </a:lnTo>
                <a:lnTo>
                  <a:pt x="1160653" y="1134478"/>
                </a:lnTo>
                <a:lnTo>
                  <a:pt x="1151699" y="1162405"/>
                </a:lnTo>
                <a:lnTo>
                  <a:pt x="1172972" y="1168704"/>
                </a:lnTo>
                <a:lnTo>
                  <a:pt x="1194422" y="1174267"/>
                </a:lnTo>
                <a:lnTo>
                  <a:pt x="1216037" y="1179118"/>
                </a:lnTo>
                <a:lnTo>
                  <a:pt x="1237843" y="1183246"/>
                </a:lnTo>
                <a:lnTo>
                  <a:pt x="1242758" y="1154277"/>
                </a:lnTo>
                <a:close/>
              </a:path>
              <a:path w="1910714" h="1194435">
                <a:moveTo>
                  <a:pt x="1383868" y="1191107"/>
                </a:moveTo>
                <a:lnTo>
                  <a:pt x="1383855" y="1190637"/>
                </a:lnTo>
                <a:lnTo>
                  <a:pt x="1383792" y="1188072"/>
                </a:lnTo>
                <a:lnTo>
                  <a:pt x="1383245" y="1164653"/>
                </a:lnTo>
                <a:lnTo>
                  <a:pt x="1361948" y="1164666"/>
                </a:lnTo>
                <a:lnTo>
                  <a:pt x="1340662" y="1164158"/>
                </a:lnTo>
                <a:lnTo>
                  <a:pt x="1319403" y="1163104"/>
                </a:lnTo>
                <a:lnTo>
                  <a:pt x="1298168" y="1161503"/>
                </a:lnTo>
                <a:lnTo>
                  <a:pt x="1295628" y="1191044"/>
                </a:lnTo>
                <a:lnTo>
                  <a:pt x="1317117" y="1192631"/>
                </a:lnTo>
                <a:lnTo>
                  <a:pt x="1339037" y="1193698"/>
                </a:lnTo>
                <a:lnTo>
                  <a:pt x="1344193" y="1193825"/>
                </a:lnTo>
                <a:lnTo>
                  <a:pt x="1383868" y="1191107"/>
                </a:lnTo>
                <a:close/>
              </a:path>
              <a:path w="1910714" h="1194435">
                <a:moveTo>
                  <a:pt x="1529626" y="1181163"/>
                </a:moveTo>
                <a:lnTo>
                  <a:pt x="1525930" y="1153591"/>
                </a:lnTo>
                <a:lnTo>
                  <a:pt x="1504759" y="1156271"/>
                </a:lnTo>
                <a:lnTo>
                  <a:pt x="1483855" y="1158570"/>
                </a:lnTo>
                <a:lnTo>
                  <a:pt x="1463281" y="1160487"/>
                </a:lnTo>
                <a:lnTo>
                  <a:pt x="1440624" y="1162202"/>
                </a:lnTo>
                <a:lnTo>
                  <a:pt x="1442326" y="1187119"/>
                </a:lnTo>
                <a:lnTo>
                  <a:pt x="1529626" y="1181163"/>
                </a:lnTo>
                <a:close/>
              </a:path>
              <a:path w="1910714" h="1194435">
                <a:moveTo>
                  <a:pt x="1672259" y="1157097"/>
                </a:moveTo>
                <a:lnTo>
                  <a:pt x="1665884" y="1128179"/>
                </a:lnTo>
                <a:lnTo>
                  <a:pt x="1644383" y="1132890"/>
                </a:lnTo>
                <a:lnTo>
                  <a:pt x="1623110" y="1137285"/>
                </a:lnTo>
                <a:lnTo>
                  <a:pt x="1602155" y="1141336"/>
                </a:lnTo>
                <a:lnTo>
                  <a:pt x="1581581" y="1145082"/>
                </a:lnTo>
                <a:lnTo>
                  <a:pt x="1586179" y="1171422"/>
                </a:lnTo>
                <a:lnTo>
                  <a:pt x="1586623" y="1173670"/>
                </a:lnTo>
                <a:lnTo>
                  <a:pt x="1607439" y="1169974"/>
                </a:lnTo>
                <a:lnTo>
                  <a:pt x="1628711" y="1165936"/>
                </a:lnTo>
                <a:lnTo>
                  <a:pt x="1672259" y="1157097"/>
                </a:lnTo>
                <a:close/>
              </a:path>
              <a:path w="1910714" h="1194435">
                <a:moveTo>
                  <a:pt x="1812798" y="1120927"/>
                </a:moveTo>
                <a:lnTo>
                  <a:pt x="1804517" y="1092136"/>
                </a:lnTo>
                <a:lnTo>
                  <a:pt x="1762455" y="1103871"/>
                </a:lnTo>
                <a:lnTo>
                  <a:pt x="1741741" y="1109370"/>
                </a:lnTo>
                <a:lnTo>
                  <a:pt x="1721332" y="1114552"/>
                </a:lnTo>
                <a:lnTo>
                  <a:pt x="1727593" y="1139469"/>
                </a:lnTo>
                <a:lnTo>
                  <a:pt x="1728571" y="1143279"/>
                </a:lnTo>
                <a:lnTo>
                  <a:pt x="1749145" y="1137996"/>
                </a:lnTo>
                <a:lnTo>
                  <a:pt x="1812798" y="1120927"/>
                </a:lnTo>
                <a:close/>
              </a:path>
              <a:path w="1910714" h="1194435">
                <a:moveTo>
                  <a:pt x="1910118" y="1090650"/>
                </a:moveTo>
                <a:lnTo>
                  <a:pt x="1901024" y="1062786"/>
                </a:lnTo>
                <a:lnTo>
                  <a:pt x="1859927" y="1075867"/>
                </a:lnTo>
                <a:lnTo>
                  <a:pt x="1868589" y="1103757"/>
                </a:lnTo>
                <a:lnTo>
                  <a:pt x="1910118" y="1090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4158" y="3132411"/>
            <a:ext cx="7703737" cy="660578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9131300" y="606681"/>
            <a:ext cx="8378190" cy="62750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88595">
              <a:lnSpc>
                <a:spcPct val="100000"/>
              </a:lnSpc>
              <a:spcBef>
                <a:spcPts val="95"/>
              </a:spcBef>
            </a:pPr>
            <a:r>
              <a:rPr dirty="0" sz="3050" spc="-530" b="1">
                <a:latin typeface="Trebuchet MS"/>
                <a:cs typeface="Trebuchet MS"/>
              </a:rPr>
              <a:t>Nesse</a:t>
            </a:r>
            <a:r>
              <a:rPr dirty="0" sz="3050" spc="450" b="1">
                <a:latin typeface="Trebuchet MS"/>
                <a:cs typeface="Trebuchet MS"/>
              </a:rPr>
              <a:t> </a:t>
            </a:r>
            <a:r>
              <a:rPr dirty="0" sz="3050" spc="-409" b="1">
                <a:latin typeface="Trebuchet MS"/>
                <a:cs typeface="Trebuchet MS"/>
              </a:rPr>
              <a:t>contexto,</a:t>
            </a:r>
            <a:r>
              <a:rPr dirty="0" sz="3050" spc="459" b="1">
                <a:latin typeface="Trebuchet MS"/>
                <a:cs typeface="Trebuchet MS"/>
              </a:rPr>
              <a:t> </a:t>
            </a:r>
            <a:r>
              <a:rPr dirty="0" sz="3050" spc="-555" b="1">
                <a:latin typeface="Trebuchet MS"/>
                <a:cs typeface="Trebuchet MS"/>
              </a:rPr>
              <a:t>a</a:t>
            </a:r>
            <a:r>
              <a:rPr dirty="0" sz="3050" spc="459" b="1">
                <a:latin typeface="Trebuchet MS"/>
                <a:cs typeface="Trebuchet MS"/>
              </a:rPr>
              <a:t> </a:t>
            </a:r>
            <a:r>
              <a:rPr dirty="0" sz="3050" spc="-509" b="1">
                <a:latin typeface="Trebuchet MS"/>
                <a:cs typeface="Trebuchet MS"/>
              </a:rPr>
              <a:t>Lei</a:t>
            </a:r>
            <a:r>
              <a:rPr dirty="0" sz="3050" spc="459" b="1">
                <a:latin typeface="Trebuchet MS"/>
                <a:cs typeface="Trebuchet MS"/>
              </a:rPr>
              <a:t> </a:t>
            </a:r>
            <a:r>
              <a:rPr dirty="0" sz="3050" spc="-430" b="1">
                <a:latin typeface="Trebuchet MS"/>
                <a:cs typeface="Trebuchet MS"/>
              </a:rPr>
              <a:t>nº</a:t>
            </a:r>
            <a:r>
              <a:rPr dirty="0" sz="3050" spc="465" b="1">
                <a:latin typeface="Trebuchet MS"/>
                <a:cs typeface="Trebuchet MS"/>
              </a:rPr>
              <a:t> </a:t>
            </a:r>
            <a:r>
              <a:rPr dirty="0" sz="3050" spc="-425" b="1">
                <a:latin typeface="Trebuchet MS"/>
                <a:cs typeface="Trebuchet MS"/>
              </a:rPr>
              <a:t>13.431</a:t>
            </a:r>
            <a:r>
              <a:rPr dirty="0" sz="3050" spc="459" b="1">
                <a:latin typeface="Trebuchet MS"/>
                <a:cs typeface="Trebuchet MS"/>
              </a:rPr>
              <a:t> </a:t>
            </a:r>
            <a:r>
              <a:rPr dirty="0" sz="3050" spc="-550" b="1">
                <a:latin typeface="Trebuchet MS"/>
                <a:cs typeface="Trebuchet MS"/>
              </a:rPr>
              <a:t>estabeleceu</a:t>
            </a:r>
            <a:r>
              <a:rPr dirty="0" sz="3050" spc="459" b="1">
                <a:latin typeface="Trebuchet MS"/>
                <a:cs typeface="Trebuchet MS"/>
              </a:rPr>
              <a:t> </a:t>
            </a:r>
            <a:r>
              <a:rPr dirty="0" sz="3050" b="1">
                <a:latin typeface="Trebuchet MS"/>
                <a:cs typeface="Trebuchet MS"/>
              </a:rPr>
              <a:t>o</a:t>
            </a:r>
            <a:r>
              <a:rPr dirty="0" sz="3050" spc="459" b="1">
                <a:latin typeface="Trebuchet MS"/>
                <a:cs typeface="Trebuchet MS"/>
              </a:rPr>
              <a:t> </a:t>
            </a:r>
            <a:r>
              <a:rPr dirty="0" sz="3050" spc="-525" b="1">
                <a:latin typeface="Trebuchet MS"/>
                <a:cs typeface="Trebuchet MS"/>
              </a:rPr>
              <a:t>sistema</a:t>
            </a:r>
            <a:r>
              <a:rPr dirty="0" sz="3050" spc="459" b="1">
                <a:latin typeface="Trebuchet MS"/>
                <a:cs typeface="Trebuchet MS"/>
              </a:rPr>
              <a:t> </a:t>
            </a:r>
            <a:r>
              <a:rPr dirty="0" sz="3050" spc="-665" b="1">
                <a:latin typeface="Trebuchet MS"/>
                <a:cs typeface="Trebuchet MS"/>
              </a:rPr>
              <a:t>de</a:t>
            </a:r>
            <a:endParaRPr sz="3050">
              <a:latin typeface="Trebuchet MS"/>
              <a:cs typeface="Trebuchet MS"/>
            </a:endParaRPr>
          </a:p>
          <a:p>
            <a:pPr algn="just" marL="12700" marR="5080">
              <a:lnSpc>
                <a:spcPct val="177800"/>
              </a:lnSpc>
            </a:pPr>
            <a:r>
              <a:rPr dirty="0" sz="3050" spc="-440" b="1">
                <a:latin typeface="Trebuchet MS"/>
                <a:cs typeface="Trebuchet MS"/>
              </a:rPr>
              <a:t>garantia</a:t>
            </a:r>
            <a:r>
              <a:rPr dirty="0" sz="3050" spc="-55" b="1">
                <a:latin typeface="Trebuchet MS"/>
                <a:cs typeface="Trebuchet MS"/>
              </a:rPr>
              <a:t>  </a:t>
            </a:r>
            <a:r>
              <a:rPr dirty="0" sz="3050" spc="-640" b="1">
                <a:latin typeface="Trebuchet MS"/>
                <a:cs typeface="Trebuchet MS"/>
              </a:rPr>
              <a:t>de</a:t>
            </a:r>
            <a:r>
              <a:rPr dirty="0" sz="3050" spc="-40" b="1">
                <a:latin typeface="Trebuchet MS"/>
                <a:cs typeface="Trebuchet MS"/>
              </a:rPr>
              <a:t>  </a:t>
            </a:r>
            <a:r>
              <a:rPr dirty="0" sz="3050" spc="-395" b="1">
                <a:latin typeface="Trebuchet MS"/>
                <a:cs typeface="Trebuchet MS"/>
              </a:rPr>
              <a:t>direitos</a:t>
            </a:r>
            <a:r>
              <a:rPr dirty="0" sz="3050" spc="-45" b="1">
                <a:latin typeface="Trebuchet MS"/>
                <a:cs typeface="Trebuchet MS"/>
              </a:rPr>
              <a:t>  </a:t>
            </a:r>
            <a:r>
              <a:rPr dirty="0" sz="3050" spc="-565" b="1">
                <a:latin typeface="Trebuchet MS"/>
                <a:cs typeface="Trebuchet MS"/>
              </a:rPr>
              <a:t>da</a:t>
            </a:r>
            <a:r>
              <a:rPr dirty="0" sz="3050" spc="-40" b="1">
                <a:latin typeface="Trebuchet MS"/>
                <a:cs typeface="Trebuchet MS"/>
              </a:rPr>
              <a:t>  </a:t>
            </a:r>
            <a:r>
              <a:rPr dirty="0" sz="3050" spc="-520" b="1">
                <a:latin typeface="Trebuchet MS"/>
                <a:cs typeface="Trebuchet MS"/>
              </a:rPr>
              <a:t>criançae</a:t>
            </a:r>
            <a:r>
              <a:rPr dirty="0" sz="3050" spc="-45" b="1">
                <a:latin typeface="Trebuchet MS"/>
                <a:cs typeface="Trebuchet MS"/>
              </a:rPr>
              <a:t>  </a:t>
            </a:r>
            <a:r>
              <a:rPr dirty="0" sz="3050" spc="-385" b="1">
                <a:latin typeface="Trebuchet MS"/>
                <a:cs typeface="Trebuchet MS"/>
              </a:rPr>
              <a:t>do</a:t>
            </a:r>
            <a:r>
              <a:rPr dirty="0" sz="3050" spc="-40" b="1">
                <a:latin typeface="Trebuchet MS"/>
                <a:cs typeface="Trebuchet MS"/>
              </a:rPr>
              <a:t>  </a:t>
            </a:r>
            <a:r>
              <a:rPr dirty="0" sz="3050" spc="-500" b="1">
                <a:latin typeface="Trebuchet MS"/>
                <a:cs typeface="Trebuchet MS"/>
              </a:rPr>
              <a:t>adolescente</a:t>
            </a:r>
            <a:r>
              <a:rPr dirty="0" sz="3050" spc="-45" b="1">
                <a:latin typeface="Trebuchet MS"/>
                <a:cs typeface="Trebuchet MS"/>
              </a:rPr>
              <a:t>  </a:t>
            </a:r>
            <a:r>
              <a:rPr dirty="0" sz="3050" spc="-525" b="1">
                <a:latin typeface="Trebuchet MS"/>
                <a:cs typeface="Trebuchet MS"/>
              </a:rPr>
              <a:t>vítima</a:t>
            </a:r>
            <a:r>
              <a:rPr dirty="0" sz="3050" spc="-40" b="1">
                <a:latin typeface="Trebuchet MS"/>
                <a:cs typeface="Trebuchet MS"/>
              </a:rPr>
              <a:t>  </a:t>
            </a:r>
            <a:r>
              <a:rPr dirty="0" sz="3050" spc="-385" b="1">
                <a:latin typeface="Trebuchet MS"/>
                <a:cs typeface="Trebuchet MS"/>
              </a:rPr>
              <a:t>ou </a:t>
            </a:r>
            <a:r>
              <a:rPr dirty="0" sz="3050" spc="-605" b="1">
                <a:latin typeface="Trebuchet MS"/>
                <a:cs typeface="Trebuchet MS"/>
              </a:rPr>
              <a:t>testemunha</a:t>
            </a:r>
            <a:r>
              <a:rPr dirty="0" sz="3050" spc="375" b="1">
                <a:latin typeface="Trebuchet MS"/>
                <a:cs typeface="Trebuchet MS"/>
              </a:rPr>
              <a:t> </a:t>
            </a:r>
            <a:r>
              <a:rPr dirty="0" sz="3050" spc="-969" b="1">
                <a:latin typeface="Trebuchet MS"/>
                <a:cs typeface="Trebuchet MS"/>
              </a:rPr>
              <a:t>de</a:t>
            </a:r>
            <a:r>
              <a:rPr dirty="0" sz="3050" spc="740" b="1">
                <a:latin typeface="Trebuchet MS"/>
                <a:cs typeface="Trebuchet MS"/>
              </a:rPr>
              <a:t> </a:t>
            </a:r>
            <a:r>
              <a:rPr dirty="0" sz="3050" spc="-459" b="1">
                <a:latin typeface="Trebuchet MS"/>
                <a:cs typeface="Trebuchet MS"/>
              </a:rPr>
              <a:t>violência,</a:t>
            </a:r>
            <a:r>
              <a:rPr dirty="0" sz="3050" spc="225" b="1">
                <a:latin typeface="Trebuchet MS"/>
                <a:cs typeface="Trebuchet MS"/>
              </a:rPr>
              <a:t> </a:t>
            </a:r>
            <a:r>
              <a:rPr dirty="0" sz="3050" spc="-1455" b="1">
                <a:latin typeface="Trebuchet MS"/>
                <a:cs typeface="Trebuchet MS"/>
              </a:rPr>
              <a:t>em</a:t>
            </a:r>
            <a:r>
              <a:rPr dirty="0" sz="3050" spc="150" b="1">
                <a:latin typeface="Trebuchet MS"/>
                <a:cs typeface="Trebuchet MS"/>
              </a:rPr>
              <a:t>  </a:t>
            </a:r>
            <a:r>
              <a:rPr dirty="0" sz="3050" spc="-409" b="1">
                <a:latin typeface="Trebuchet MS"/>
                <a:cs typeface="Trebuchet MS"/>
              </a:rPr>
              <a:t>reforço</a:t>
            </a:r>
            <a:r>
              <a:rPr dirty="0" sz="3050" spc="180" b="1">
                <a:latin typeface="Trebuchet MS"/>
                <a:cs typeface="Trebuchet MS"/>
              </a:rPr>
              <a:t> </a:t>
            </a:r>
            <a:r>
              <a:rPr dirty="0" sz="3050" spc="-420" b="1">
                <a:latin typeface="Trebuchet MS"/>
                <a:cs typeface="Trebuchet MS"/>
              </a:rPr>
              <a:t>aos</a:t>
            </a:r>
            <a:r>
              <a:rPr dirty="0" sz="3050" spc="250" b="1">
                <a:latin typeface="Trebuchet MS"/>
                <a:cs typeface="Trebuchet MS"/>
              </a:rPr>
              <a:t> </a:t>
            </a:r>
            <a:r>
              <a:rPr dirty="0" sz="3050" spc="-605" b="1">
                <a:latin typeface="Trebuchet MS"/>
                <a:cs typeface="Trebuchet MS"/>
              </a:rPr>
              <a:t>mecanismos</a:t>
            </a:r>
            <a:r>
              <a:rPr dirty="0" sz="3050" spc="500" b="1">
                <a:latin typeface="Trebuchet MS"/>
                <a:cs typeface="Trebuchet MS"/>
              </a:rPr>
              <a:t> </a:t>
            </a:r>
            <a:r>
              <a:rPr dirty="0" sz="3050" spc="-509" b="1">
                <a:latin typeface="Trebuchet MS"/>
                <a:cs typeface="Trebuchet MS"/>
              </a:rPr>
              <a:t>existentes </a:t>
            </a:r>
            <a:r>
              <a:rPr dirty="0" sz="3050" spc="-390" b="1">
                <a:latin typeface="Trebuchet MS"/>
                <a:cs typeface="Trebuchet MS"/>
              </a:rPr>
              <a:t>no</a:t>
            </a:r>
            <a:r>
              <a:rPr dirty="0" sz="3050" spc="385" b="1">
                <a:latin typeface="Trebuchet MS"/>
                <a:cs typeface="Trebuchet MS"/>
              </a:rPr>
              <a:t> </a:t>
            </a:r>
            <a:r>
              <a:rPr dirty="0" sz="3050" spc="-535" b="1">
                <a:latin typeface="Trebuchet MS"/>
                <a:cs typeface="Trebuchet MS"/>
              </a:rPr>
              <a:t>enfrentamento</a:t>
            </a:r>
            <a:r>
              <a:rPr dirty="0" sz="3050" spc="390" b="1">
                <a:latin typeface="Trebuchet MS"/>
                <a:cs typeface="Trebuchet MS"/>
              </a:rPr>
              <a:t> </a:t>
            </a:r>
            <a:r>
              <a:rPr dirty="0" sz="3050" spc="-555" b="1">
                <a:latin typeface="Trebuchet MS"/>
                <a:cs typeface="Trebuchet MS"/>
              </a:rPr>
              <a:t>à</a:t>
            </a:r>
            <a:r>
              <a:rPr dirty="0" sz="3050" spc="395" b="1">
                <a:latin typeface="Trebuchet MS"/>
                <a:cs typeface="Trebuchet MS"/>
              </a:rPr>
              <a:t> </a:t>
            </a:r>
            <a:r>
              <a:rPr dirty="0" sz="3050" spc="-445" b="1">
                <a:latin typeface="Trebuchet MS"/>
                <a:cs typeface="Trebuchet MS"/>
              </a:rPr>
              <a:t>violência.</a:t>
            </a:r>
            <a:r>
              <a:rPr dirty="0" sz="3050" spc="390" b="1">
                <a:latin typeface="Trebuchet MS"/>
                <a:cs typeface="Trebuchet MS"/>
              </a:rPr>
              <a:t> </a:t>
            </a:r>
            <a:r>
              <a:rPr dirty="0" sz="3050" spc="-375" b="1">
                <a:latin typeface="Trebuchet MS"/>
                <a:cs typeface="Trebuchet MS"/>
              </a:rPr>
              <a:t>Por</a:t>
            </a:r>
            <a:r>
              <a:rPr dirty="0" sz="3050" spc="395" b="1">
                <a:latin typeface="Trebuchet MS"/>
                <a:cs typeface="Trebuchet MS"/>
              </a:rPr>
              <a:t> </a:t>
            </a:r>
            <a:r>
              <a:rPr dirty="0" sz="3050" spc="-509" b="1">
                <a:latin typeface="Trebuchet MS"/>
                <a:cs typeface="Trebuchet MS"/>
              </a:rPr>
              <a:t>essa</a:t>
            </a:r>
            <a:r>
              <a:rPr dirty="0" sz="3050" spc="395" b="1">
                <a:latin typeface="Trebuchet MS"/>
                <a:cs typeface="Trebuchet MS"/>
              </a:rPr>
              <a:t> </a:t>
            </a:r>
            <a:r>
              <a:rPr dirty="0" sz="3050" spc="-400" b="1">
                <a:latin typeface="Trebuchet MS"/>
                <a:cs typeface="Trebuchet MS"/>
              </a:rPr>
              <a:t>legislação,</a:t>
            </a:r>
            <a:r>
              <a:rPr dirty="0" sz="3050" spc="390" b="1">
                <a:latin typeface="Trebuchet MS"/>
                <a:cs typeface="Trebuchet MS"/>
              </a:rPr>
              <a:t> </a:t>
            </a:r>
            <a:r>
              <a:rPr dirty="0" sz="3050" spc="-470" b="1">
                <a:latin typeface="Trebuchet MS"/>
                <a:cs typeface="Trebuchet MS"/>
              </a:rPr>
              <a:t>as</a:t>
            </a:r>
            <a:r>
              <a:rPr dirty="0" sz="3050" spc="395" b="1">
                <a:latin typeface="Trebuchet MS"/>
                <a:cs typeface="Trebuchet MS"/>
              </a:rPr>
              <a:t> </a:t>
            </a:r>
            <a:r>
              <a:rPr dirty="0" sz="3050" spc="-515" b="1">
                <a:latin typeface="Trebuchet MS"/>
                <a:cs typeface="Trebuchet MS"/>
              </a:rPr>
              <a:t>vítimas </a:t>
            </a:r>
            <a:r>
              <a:rPr dirty="0" sz="3050" spc="-434" b="1">
                <a:latin typeface="Trebuchet MS"/>
                <a:cs typeface="Trebuchet MS"/>
              </a:rPr>
              <a:t>ou</a:t>
            </a:r>
            <a:r>
              <a:rPr dirty="0" sz="3050" spc="204" b="1">
                <a:latin typeface="Trebuchet MS"/>
                <a:cs typeface="Trebuchet MS"/>
              </a:rPr>
              <a:t> </a:t>
            </a:r>
            <a:r>
              <a:rPr dirty="0" sz="3050" spc="-590" b="1">
                <a:latin typeface="Trebuchet MS"/>
                <a:cs typeface="Trebuchet MS"/>
              </a:rPr>
              <a:t>testemunhas</a:t>
            </a:r>
            <a:r>
              <a:rPr dirty="0" sz="3050" spc="360" b="1">
                <a:latin typeface="Trebuchet MS"/>
                <a:cs typeface="Trebuchet MS"/>
              </a:rPr>
              <a:t> </a:t>
            </a:r>
            <a:r>
              <a:rPr dirty="0" sz="3050" spc="-985" b="1">
                <a:latin typeface="Trebuchet MS"/>
                <a:cs typeface="Trebuchet MS"/>
              </a:rPr>
              <a:t>de</a:t>
            </a:r>
            <a:r>
              <a:rPr dirty="0" sz="3050" spc="750" b="1">
                <a:latin typeface="Trebuchet MS"/>
                <a:cs typeface="Trebuchet MS"/>
              </a:rPr>
              <a:t> </a:t>
            </a:r>
            <a:r>
              <a:rPr dirty="0" sz="3050" spc="-480" b="1">
                <a:latin typeface="Trebuchet MS"/>
                <a:cs typeface="Trebuchet MS"/>
              </a:rPr>
              <a:t>violência</a:t>
            </a:r>
            <a:r>
              <a:rPr dirty="0" sz="3050" spc="250" b="1">
                <a:latin typeface="Trebuchet MS"/>
                <a:cs typeface="Trebuchet MS"/>
              </a:rPr>
              <a:t> </a:t>
            </a:r>
            <a:r>
              <a:rPr dirty="0" sz="3050" spc="-500" b="1">
                <a:latin typeface="Trebuchet MS"/>
                <a:cs typeface="Trebuchet MS"/>
              </a:rPr>
              <a:t>serão</a:t>
            </a:r>
            <a:r>
              <a:rPr dirty="0" sz="3050" spc="270" b="1">
                <a:latin typeface="Trebuchet MS"/>
                <a:cs typeface="Trebuchet MS"/>
              </a:rPr>
              <a:t> </a:t>
            </a:r>
            <a:r>
              <a:rPr dirty="0" sz="3050" spc="-430" b="1">
                <a:latin typeface="Trebuchet MS"/>
                <a:cs typeface="Trebuchet MS"/>
              </a:rPr>
              <a:t>ouvidos</a:t>
            </a:r>
            <a:r>
              <a:rPr dirty="0" sz="3050" spc="210" b="1">
                <a:latin typeface="Trebuchet MS"/>
                <a:cs typeface="Trebuchet MS"/>
              </a:rPr>
              <a:t> </a:t>
            </a:r>
            <a:r>
              <a:rPr dirty="0" sz="3050" spc="-425" b="1">
                <a:latin typeface="Trebuchet MS"/>
                <a:cs typeface="Trebuchet MS"/>
              </a:rPr>
              <a:t>por</a:t>
            </a:r>
            <a:r>
              <a:rPr dirty="0" sz="3050" spc="405" b="1">
                <a:latin typeface="Trebuchet MS"/>
                <a:cs typeface="Trebuchet MS"/>
              </a:rPr>
              <a:t> </a:t>
            </a:r>
            <a:r>
              <a:rPr dirty="0" sz="3050" spc="-655" b="1">
                <a:latin typeface="Trebuchet MS"/>
                <a:cs typeface="Trebuchet MS"/>
              </a:rPr>
              <a:t>meio</a:t>
            </a:r>
            <a:r>
              <a:rPr dirty="0" sz="3050" spc="420" b="1">
                <a:latin typeface="Trebuchet MS"/>
                <a:cs typeface="Trebuchet MS"/>
              </a:rPr>
              <a:t> </a:t>
            </a:r>
            <a:r>
              <a:rPr dirty="0" sz="3050" spc="-985" b="1">
                <a:latin typeface="Trebuchet MS"/>
                <a:cs typeface="Trebuchet MS"/>
              </a:rPr>
              <a:t>de</a:t>
            </a:r>
            <a:r>
              <a:rPr dirty="0" sz="3050" spc="755" b="1">
                <a:latin typeface="Trebuchet MS"/>
                <a:cs typeface="Trebuchet MS"/>
              </a:rPr>
              <a:t> </a:t>
            </a:r>
            <a:r>
              <a:rPr dirty="0" sz="3050" spc="-505" b="1">
                <a:latin typeface="Trebuchet MS"/>
                <a:cs typeface="Trebuchet MS"/>
              </a:rPr>
              <a:t>escuta especializada</a:t>
            </a:r>
            <a:r>
              <a:rPr dirty="0" sz="3050" spc="-55" b="1">
                <a:latin typeface="Trebuchet MS"/>
                <a:cs typeface="Trebuchet MS"/>
              </a:rPr>
              <a:t>  </a:t>
            </a:r>
            <a:r>
              <a:rPr dirty="0" sz="3050" spc="-700" b="1">
                <a:latin typeface="Trebuchet MS"/>
                <a:cs typeface="Trebuchet MS"/>
              </a:rPr>
              <a:t>e</a:t>
            </a:r>
            <a:r>
              <a:rPr dirty="0" sz="3050" spc="-45" b="1">
                <a:latin typeface="Trebuchet MS"/>
                <a:cs typeface="Trebuchet MS"/>
              </a:rPr>
              <a:t>  </a:t>
            </a:r>
            <a:r>
              <a:rPr dirty="0" sz="3050" spc="-509" b="1">
                <a:latin typeface="Trebuchet MS"/>
                <a:cs typeface="Trebuchet MS"/>
              </a:rPr>
              <a:t>depoimento</a:t>
            </a:r>
            <a:r>
              <a:rPr dirty="0" sz="3050" spc="-45" b="1">
                <a:latin typeface="Trebuchet MS"/>
                <a:cs typeface="Trebuchet MS"/>
              </a:rPr>
              <a:t>  </a:t>
            </a:r>
            <a:r>
              <a:rPr dirty="0" sz="3050" spc="-500" b="1">
                <a:latin typeface="Trebuchet MS"/>
                <a:cs typeface="Trebuchet MS"/>
              </a:rPr>
              <a:t>especial</a:t>
            </a:r>
            <a:r>
              <a:rPr dirty="0" sz="3050" spc="-45" b="1">
                <a:latin typeface="Trebuchet MS"/>
                <a:cs typeface="Trebuchet MS"/>
              </a:rPr>
              <a:t>  </a:t>
            </a:r>
            <a:r>
              <a:rPr dirty="0" sz="3050" spc="-880" b="1">
                <a:latin typeface="Trebuchet MS"/>
                <a:cs typeface="Trebuchet MS"/>
              </a:rPr>
              <a:t>em</a:t>
            </a:r>
            <a:r>
              <a:rPr dirty="0" sz="3050" spc="-45" b="1">
                <a:latin typeface="Trebuchet MS"/>
                <a:cs typeface="Trebuchet MS"/>
              </a:rPr>
              <a:t>  </a:t>
            </a:r>
            <a:r>
              <a:rPr dirty="0" sz="3050" spc="-370" b="1">
                <a:latin typeface="Trebuchet MS"/>
                <a:cs typeface="Trebuchet MS"/>
              </a:rPr>
              <a:t>local</a:t>
            </a:r>
            <a:r>
              <a:rPr dirty="0" sz="3050" spc="-45" b="1">
                <a:latin typeface="Trebuchet MS"/>
                <a:cs typeface="Trebuchet MS"/>
              </a:rPr>
              <a:t>  </a:t>
            </a:r>
            <a:r>
              <a:rPr dirty="0" sz="3050" spc="-430" b="1">
                <a:latin typeface="Trebuchet MS"/>
                <a:cs typeface="Trebuchet MS"/>
              </a:rPr>
              <a:t>apropriado</a:t>
            </a:r>
            <a:r>
              <a:rPr dirty="0" sz="3050" spc="-40" b="1">
                <a:latin typeface="Trebuchet MS"/>
                <a:cs typeface="Trebuchet MS"/>
              </a:rPr>
              <a:t>  </a:t>
            </a:r>
            <a:r>
              <a:rPr dirty="0" sz="3050" spc="-750" b="1">
                <a:latin typeface="Trebuchet MS"/>
                <a:cs typeface="Trebuchet MS"/>
              </a:rPr>
              <a:t>e</a:t>
            </a:r>
            <a:r>
              <a:rPr dirty="0" sz="3050" spc="-445" b="1">
                <a:latin typeface="Trebuchet MS"/>
                <a:cs typeface="Trebuchet MS"/>
              </a:rPr>
              <a:t> acolhedor,</a:t>
            </a:r>
            <a:r>
              <a:rPr dirty="0" sz="3050" spc="530" b="1">
                <a:latin typeface="Trebuchet MS"/>
                <a:cs typeface="Trebuchet MS"/>
              </a:rPr>
              <a:t> </a:t>
            </a:r>
            <a:r>
              <a:rPr dirty="0" sz="3050" spc="-585" b="1">
                <a:latin typeface="Trebuchet MS"/>
                <a:cs typeface="Trebuchet MS"/>
              </a:rPr>
              <a:t>com</a:t>
            </a:r>
            <a:r>
              <a:rPr dirty="0" sz="3050" spc="535" b="1">
                <a:latin typeface="Trebuchet MS"/>
                <a:cs typeface="Trebuchet MS"/>
              </a:rPr>
              <a:t> </a:t>
            </a:r>
            <a:r>
              <a:rPr dirty="0" sz="3050" spc="-445" b="1">
                <a:latin typeface="Trebuchet MS"/>
                <a:cs typeface="Trebuchet MS"/>
              </a:rPr>
              <a:t>infraestrutura</a:t>
            </a:r>
            <a:r>
              <a:rPr dirty="0" sz="3050" spc="530" b="1">
                <a:latin typeface="Trebuchet MS"/>
                <a:cs typeface="Trebuchet MS"/>
              </a:rPr>
              <a:t> </a:t>
            </a:r>
            <a:r>
              <a:rPr dirty="0" sz="3050" spc="-700" b="1">
                <a:latin typeface="Trebuchet MS"/>
                <a:cs typeface="Trebuchet MS"/>
              </a:rPr>
              <a:t>e</a:t>
            </a:r>
            <a:r>
              <a:rPr dirty="0" sz="3050" spc="530" b="1">
                <a:latin typeface="Trebuchet MS"/>
                <a:cs typeface="Trebuchet MS"/>
              </a:rPr>
              <a:t> </a:t>
            </a:r>
            <a:r>
              <a:rPr dirty="0" sz="3050" spc="-480" b="1">
                <a:latin typeface="Trebuchet MS"/>
                <a:cs typeface="Trebuchet MS"/>
              </a:rPr>
              <a:t>espaço</a:t>
            </a:r>
            <a:r>
              <a:rPr dirty="0" sz="3050" spc="535" b="1">
                <a:latin typeface="Trebuchet MS"/>
                <a:cs typeface="Trebuchet MS"/>
              </a:rPr>
              <a:t> </a:t>
            </a:r>
            <a:r>
              <a:rPr dirty="0" sz="3050" spc="-325" b="1">
                <a:latin typeface="Trebuchet MS"/>
                <a:cs typeface="Trebuchet MS"/>
              </a:rPr>
              <a:t>físico</a:t>
            </a:r>
            <a:r>
              <a:rPr dirty="0" sz="3050" spc="530" b="1">
                <a:latin typeface="Trebuchet MS"/>
                <a:cs typeface="Trebuchet MS"/>
              </a:rPr>
              <a:t> </a:t>
            </a:r>
            <a:r>
              <a:rPr dirty="0" sz="3050" spc="-560" b="1">
                <a:latin typeface="Trebuchet MS"/>
                <a:cs typeface="Trebuchet MS"/>
              </a:rPr>
              <a:t>que</a:t>
            </a:r>
            <a:r>
              <a:rPr dirty="0" sz="3050" spc="530" b="1">
                <a:latin typeface="Trebuchet MS"/>
                <a:cs typeface="Trebuchet MS"/>
              </a:rPr>
              <a:t> </a:t>
            </a:r>
            <a:r>
              <a:rPr dirty="0" sz="3050" spc="-545" b="1">
                <a:latin typeface="Trebuchet MS"/>
                <a:cs typeface="Trebuchet MS"/>
              </a:rPr>
              <a:t>garantam </a:t>
            </a:r>
            <a:r>
              <a:rPr dirty="0" sz="3050" spc="-490" b="1">
                <a:latin typeface="Trebuchet MS"/>
                <a:cs typeface="Trebuchet MS"/>
              </a:rPr>
              <a:t>sua</a:t>
            </a:r>
            <a:r>
              <a:rPr dirty="0" sz="3050" spc="-65" b="1">
                <a:latin typeface="Trebuchet MS"/>
                <a:cs typeface="Trebuchet MS"/>
              </a:rPr>
              <a:t> </a:t>
            </a:r>
            <a:r>
              <a:rPr dirty="0" sz="3050" spc="-515" b="1">
                <a:latin typeface="Trebuchet MS"/>
                <a:cs typeface="Trebuchet MS"/>
              </a:rPr>
              <a:t>privacidade.</a:t>
            </a:r>
            <a:endParaRPr sz="3050">
              <a:latin typeface="Trebuchet MS"/>
              <a:cs typeface="Trebuchet MS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4253649" y="8055655"/>
            <a:ext cx="3658870" cy="2011045"/>
            <a:chOff x="14253649" y="8055655"/>
            <a:chExt cx="3658870" cy="201104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53649" y="8055655"/>
              <a:ext cx="1958811" cy="2010483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5821761" y="9041992"/>
              <a:ext cx="2091055" cy="904240"/>
            </a:xfrm>
            <a:custGeom>
              <a:avLst/>
              <a:gdLst/>
              <a:ahLst/>
              <a:cxnLst/>
              <a:rect l="l" t="t" r="r" b="b"/>
              <a:pathLst>
                <a:path w="2091055" h="904240">
                  <a:moveTo>
                    <a:pt x="52171" y="235292"/>
                  </a:moveTo>
                  <a:lnTo>
                    <a:pt x="37884" y="209816"/>
                  </a:lnTo>
                  <a:lnTo>
                    <a:pt x="0" y="231305"/>
                  </a:lnTo>
                  <a:lnTo>
                    <a:pt x="14706" y="256667"/>
                  </a:lnTo>
                  <a:lnTo>
                    <a:pt x="52171" y="235292"/>
                  </a:lnTo>
                  <a:close/>
                </a:path>
                <a:path w="2091055" h="904240">
                  <a:moveTo>
                    <a:pt x="179654" y="168554"/>
                  </a:moveTo>
                  <a:lnTo>
                    <a:pt x="168325" y="145491"/>
                  </a:lnTo>
                  <a:lnTo>
                    <a:pt x="166573" y="141973"/>
                  </a:lnTo>
                  <a:lnTo>
                    <a:pt x="147548" y="151422"/>
                  </a:lnTo>
                  <a:lnTo>
                    <a:pt x="88874" y="181394"/>
                  </a:lnTo>
                  <a:lnTo>
                    <a:pt x="102971" y="207822"/>
                  </a:lnTo>
                  <a:lnTo>
                    <a:pt x="141655" y="187579"/>
                  </a:lnTo>
                  <a:lnTo>
                    <a:pt x="160769" y="177876"/>
                  </a:lnTo>
                  <a:lnTo>
                    <a:pt x="179654" y="168554"/>
                  </a:lnTo>
                  <a:close/>
                </a:path>
                <a:path w="2091055" h="904240">
                  <a:moveTo>
                    <a:pt x="309956" y="109537"/>
                  </a:moveTo>
                  <a:lnTo>
                    <a:pt x="299961" y="84734"/>
                  </a:lnTo>
                  <a:lnTo>
                    <a:pt x="299072" y="82626"/>
                  </a:lnTo>
                  <a:lnTo>
                    <a:pt x="279476" y="90589"/>
                  </a:lnTo>
                  <a:lnTo>
                    <a:pt x="259524" y="98983"/>
                  </a:lnTo>
                  <a:lnTo>
                    <a:pt x="218770" y="116700"/>
                  </a:lnTo>
                  <a:lnTo>
                    <a:pt x="231038" y="143662"/>
                  </a:lnTo>
                  <a:lnTo>
                    <a:pt x="251079" y="134556"/>
                  </a:lnTo>
                  <a:lnTo>
                    <a:pt x="270967" y="125831"/>
                  </a:lnTo>
                  <a:lnTo>
                    <a:pt x="290614" y="117487"/>
                  </a:lnTo>
                  <a:lnTo>
                    <a:pt x="309956" y="109537"/>
                  </a:lnTo>
                  <a:close/>
                </a:path>
                <a:path w="2091055" h="904240">
                  <a:moveTo>
                    <a:pt x="444233" y="63398"/>
                  </a:moveTo>
                  <a:lnTo>
                    <a:pt x="437375" y="39382"/>
                  </a:lnTo>
                  <a:lnTo>
                    <a:pt x="353250" y="63423"/>
                  </a:lnTo>
                  <a:lnTo>
                    <a:pt x="362610" y="89611"/>
                  </a:lnTo>
                  <a:lnTo>
                    <a:pt x="382752" y="82562"/>
                  </a:lnTo>
                  <a:lnTo>
                    <a:pt x="402717" y="75958"/>
                  </a:lnTo>
                  <a:lnTo>
                    <a:pt x="422440" y="69799"/>
                  </a:lnTo>
                  <a:lnTo>
                    <a:pt x="444233" y="63398"/>
                  </a:lnTo>
                  <a:close/>
                </a:path>
                <a:path w="2091055" h="904240">
                  <a:moveTo>
                    <a:pt x="583717" y="34353"/>
                  </a:moveTo>
                  <a:lnTo>
                    <a:pt x="580034" y="4940"/>
                  </a:lnTo>
                  <a:lnTo>
                    <a:pt x="558673" y="7874"/>
                  </a:lnTo>
                  <a:lnTo>
                    <a:pt x="537032" y="11404"/>
                  </a:lnTo>
                  <a:lnTo>
                    <a:pt x="531964" y="12357"/>
                  </a:lnTo>
                  <a:lnTo>
                    <a:pt x="493712" y="23279"/>
                  </a:lnTo>
                  <a:lnTo>
                    <a:pt x="493826" y="23749"/>
                  </a:lnTo>
                  <a:lnTo>
                    <a:pt x="494423" y="26225"/>
                  </a:lnTo>
                  <a:lnTo>
                    <a:pt x="499846" y="49022"/>
                  </a:lnTo>
                  <a:lnTo>
                    <a:pt x="520674" y="44564"/>
                  </a:lnTo>
                  <a:lnTo>
                    <a:pt x="541591" y="40627"/>
                  </a:lnTo>
                  <a:lnTo>
                    <a:pt x="562610" y="37223"/>
                  </a:lnTo>
                  <a:lnTo>
                    <a:pt x="583717" y="34353"/>
                  </a:lnTo>
                  <a:close/>
                </a:path>
                <a:path w="2091055" h="904240">
                  <a:moveTo>
                    <a:pt x="726770" y="2921"/>
                  </a:moveTo>
                  <a:lnTo>
                    <a:pt x="704646" y="1206"/>
                  </a:lnTo>
                  <a:lnTo>
                    <a:pt x="682510" y="228"/>
                  </a:lnTo>
                  <a:lnTo>
                    <a:pt x="660349" y="0"/>
                  </a:lnTo>
                  <a:lnTo>
                    <a:pt x="638175" y="508"/>
                  </a:lnTo>
                  <a:lnTo>
                    <a:pt x="639406" y="29870"/>
                  </a:lnTo>
                  <a:lnTo>
                    <a:pt x="660539" y="29311"/>
                  </a:lnTo>
                  <a:lnTo>
                    <a:pt x="681659" y="29489"/>
                  </a:lnTo>
                  <a:lnTo>
                    <a:pt x="702754" y="30429"/>
                  </a:lnTo>
                  <a:lnTo>
                    <a:pt x="723836" y="32092"/>
                  </a:lnTo>
                  <a:lnTo>
                    <a:pt x="726770" y="2921"/>
                  </a:lnTo>
                  <a:close/>
                </a:path>
                <a:path w="2091055" h="904240">
                  <a:moveTo>
                    <a:pt x="869848" y="37147"/>
                  </a:moveTo>
                  <a:lnTo>
                    <a:pt x="848893" y="29565"/>
                  </a:lnTo>
                  <a:lnTo>
                    <a:pt x="827684" y="22847"/>
                  </a:lnTo>
                  <a:lnTo>
                    <a:pt x="806234" y="17005"/>
                  </a:lnTo>
                  <a:lnTo>
                    <a:pt x="784517" y="12014"/>
                  </a:lnTo>
                  <a:lnTo>
                    <a:pt x="778535" y="40690"/>
                  </a:lnTo>
                  <a:lnTo>
                    <a:pt x="799084" y="45415"/>
                  </a:lnTo>
                  <a:lnTo>
                    <a:pt x="819378" y="50965"/>
                  </a:lnTo>
                  <a:lnTo>
                    <a:pt x="839431" y="57340"/>
                  </a:lnTo>
                  <a:lnTo>
                    <a:pt x="859243" y="64554"/>
                  </a:lnTo>
                  <a:lnTo>
                    <a:pt x="869848" y="37147"/>
                  </a:lnTo>
                  <a:close/>
                </a:path>
                <a:path w="2091055" h="904240">
                  <a:moveTo>
                    <a:pt x="999426" y="106756"/>
                  </a:moveTo>
                  <a:lnTo>
                    <a:pt x="981036" y="94399"/>
                  </a:lnTo>
                  <a:lnTo>
                    <a:pt x="962253" y="82702"/>
                  </a:lnTo>
                  <a:lnTo>
                    <a:pt x="943076" y="71653"/>
                  </a:lnTo>
                  <a:lnTo>
                    <a:pt x="923505" y="61264"/>
                  </a:lnTo>
                  <a:lnTo>
                    <a:pt x="910234" y="87299"/>
                  </a:lnTo>
                  <a:lnTo>
                    <a:pt x="928890" y="97294"/>
                  </a:lnTo>
                  <a:lnTo>
                    <a:pt x="947191" y="107886"/>
                  </a:lnTo>
                  <a:lnTo>
                    <a:pt x="965136" y="119075"/>
                  </a:lnTo>
                  <a:lnTo>
                    <a:pt x="982700" y="130886"/>
                  </a:lnTo>
                  <a:lnTo>
                    <a:pt x="999426" y="106756"/>
                  </a:lnTo>
                  <a:close/>
                </a:path>
                <a:path w="2091055" h="904240">
                  <a:moveTo>
                    <a:pt x="1112202" y="199148"/>
                  </a:moveTo>
                  <a:lnTo>
                    <a:pt x="1095324" y="183730"/>
                  </a:lnTo>
                  <a:lnTo>
                    <a:pt x="1078788" y="169062"/>
                  </a:lnTo>
                  <a:lnTo>
                    <a:pt x="1062494" y="155105"/>
                  </a:lnTo>
                  <a:lnTo>
                    <a:pt x="1046302" y="141808"/>
                  </a:lnTo>
                  <a:lnTo>
                    <a:pt x="1027595" y="163753"/>
                  </a:lnTo>
                  <a:lnTo>
                    <a:pt x="1043368" y="176720"/>
                  </a:lnTo>
                  <a:lnTo>
                    <a:pt x="1059294" y="190385"/>
                  </a:lnTo>
                  <a:lnTo>
                    <a:pt x="1075474" y="204838"/>
                  </a:lnTo>
                  <a:lnTo>
                    <a:pt x="1091996" y="220154"/>
                  </a:lnTo>
                  <a:lnTo>
                    <a:pt x="1112202" y="199148"/>
                  </a:lnTo>
                  <a:close/>
                </a:path>
                <a:path w="2091055" h="904240">
                  <a:moveTo>
                    <a:pt x="1213650" y="303606"/>
                  </a:moveTo>
                  <a:lnTo>
                    <a:pt x="1197508" y="286143"/>
                  </a:lnTo>
                  <a:lnTo>
                    <a:pt x="1182204" y="269862"/>
                  </a:lnTo>
                  <a:lnTo>
                    <a:pt x="1167625" y="254635"/>
                  </a:lnTo>
                  <a:lnTo>
                    <a:pt x="1153668" y="240309"/>
                  </a:lnTo>
                  <a:lnTo>
                    <a:pt x="1132751" y="260921"/>
                  </a:lnTo>
                  <a:lnTo>
                    <a:pt x="1146492" y="274967"/>
                  </a:lnTo>
                  <a:lnTo>
                    <a:pt x="1160856" y="289966"/>
                  </a:lnTo>
                  <a:lnTo>
                    <a:pt x="1175994" y="306082"/>
                  </a:lnTo>
                  <a:lnTo>
                    <a:pt x="1192060" y="323494"/>
                  </a:lnTo>
                  <a:lnTo>
                    <a:pt x="1213650" y="303606"/>
                  </a:lnTo>
                  <a:close/>
                </a:path>
                <a:path w="2091055" h="904240">
                  <a:moveTo>
                    <a:pt x="1314526" y="415099"/>
                  </a:moveTo>
                  <a:lnTo>
                    <a:pt x="1252829" y="346341"/>
                  </a:lnTo>
                  <a:lnTo>
                    <a:pt x="1230972" y="365848"/>
                  </a:lnTo>
                  <a:lnTo>
                    <a:pt x="1292847" y="434695"/>
                  </a:lnTo>
                  <a:lnTo>
                    <a:pt x="1314526" y="415099"/>
                  </a:lnTo>
                  <a:close/>
                </a:path>
                <a:path w="2091055" h="904240">
                  <a:moveTo>
                    <a:pt x="1423009" y="531406"/>
                  </a:moveTo>
                  <a:lnTo>
                    <a:pt x="1394383" y="502119"/>
                  </a:lnTo>
                  <a:lnTo>
                    <a:pt x="1360906" y="465975"/>
                  </a:lnTo>
                  <a:lnTo>
                    <a:pt x="1339507" y="486562"/>
                  </a:lnTo>
                  <a:lnTo>
                    <a:pt x="1373276" y="522617"/>
                  </a:lnTo>
                  <a:lnTo>
                    <a:pt x="1402537" y="552500"/>
                  </a:lnTo>
                  <a:lnTo>
                    <a:pt x="1423009" y="531406"/>
                  </a:lnTo>
                  <a:close/>
                </a:path>
                <a:path w="2091055" h="904240">
                  <a:moveTo>
                    <a:pt x="1523022" y="621207"/>
                  </a:moveTo>
                  <a:lnTo>
                    <a:pt x="1507426" y="608152"/>
                  </a:lnTo>
                  <a:lnTo>
                    <a:pt x="1491957" y="594817"/>
                  </a:lnTo>
                  <a:lnTo>
                    <a:pt x="1476565" y="581215"/>
                  </a:lnTo>
                  <a:lnTo>
                    <a:pt x="1461185" y="567423"/>
                  </a:lnTo>
                  <a:lnTo>
                    <a:pt x="1441323" y="589089"/>
                  </a:lnTo>
                  <a:lnTo>
                    <a:pt x="1456817" y="603135"/>
                  </a:lnTo>
                  <a:lnTo>
                    <a:pt x="1472552" y="616978"/>
                  </a:lnTo>
                  <a:lnTo>
                    <a:pt x="1488465" y="630580"/>
                  </a:lnTo>
                  <a:lnTo>
                    <a:pt x="1504505" y="643864"/>
                  </a:lnTo>
                  <a:lnTo>
                    <a:pt x="1523022" y="621207"/>
                  </a:lnTo>
                  <a:close/>
                </a:path>
                <a:path w="2091055" h="904240">
                  <a:moveTo>
                    <a:pt x="1631530" y="700798"/>
                  </a:moveTo>
                  <a:lnTo>
                    <a:pt x="1614665" y="689521"/>
                  </a:lnTo>
                  <a:lnTo>
                    <a:pt x="1597837" y="677875"/>
                  </a:lnTo>
                  <a:lnTo>
                    <a:pt x="1581137" y="665949"/>
                  </a:lnTo>
                  <a:lnTo>
                    <a:pt x="1564627" y="653796"/>
                  </a:lnTo>
                  <a:lnTo>
                    <a:pt x="1546923" y="677138"/>
                  </a:lnTo>
                  <a:lnTo>
                    <a:pt x="1563865" y="689660"/>
                  </a:lnTo>
                  <a:lnTo>
                    <a:pt x="1580934" y="701890"/>
                  </a:lnTo>
                  <a:lnTo>
                    <a:pt x="1598117" y="713803"/>
                  </a:lnTo>
                  <a:lnTo>
                    <a:pt x="1615389" y="725373"/>
                  </a:lnTo>
                  <a:lnTo>
                    <a:pt x="1631530" y="700798"/>
                  </a:lnTo>
                  <a:close/>
                </a:path>
                <a:path w="2091055" h="904240">
                  <a:moveTo>
                    <a:pt x="1748370" y="767956"/>
                  </a:moveTo>
                  <a:lnTo>
                    <a:pt x="1730019" y="758710"/>
                  </a:lnTo>
                  <a:lnTo>
                    <a:pt x="1711858" y="749007"/>
                  </a:lnTo>
                  <a:lnTo>
                    <a:pt x="1693913" y="738936"/>
                  </a:lnTo>
                  <a:lnTo>
                    <a:pt x="1676171" y="728560"/>
                  </a:lnTo>
                  <a:lnTo>
                    <a:pt x="1662658" y="753757"/>
                  </a:lnTo>
                  <a:lnTo>
                    <a:pt x="1680311" y="764235"/>
                  </a:lnTo>
                  <a:lnTo>
                    <a:pt x="1698358" y="774484"/>
                  </a:lnTo>
                  <a:lnTo>
                    <a:pt x="1716671" y="784428"/>
                  </a:lnTo>
                  <a:lnTo>
                    <a:pt x="1735086" y="793991"/>
                  </a:lnTo>
                  <a:lnTo>
                    <a:pt x="1748370" y="767956"/>
                  </a:lnTo>
                  <a:close/>
                </a:path>
                <a:path w="2091055" h="904240">
                  <a:moveTo>
                    <a:pt x="1870710" y="821817"/>
                  </a:moveTo>
                  <a:lnTo>
                    <a:pt x="1851787" y="814641"/>
                  </a:lnTo>
                  <a:lnTo>
                    <a:pt x="1832851" y="807021"/>
                  </a:lnTo>
                  <a:lnTo>
                    <a:pt x="1813979" y="799020"/>
                  </a:lnTo>
                  <a:lnTo>
                    <a:pt x="1795233" y="790676"/>
                  </a:lnTo>
                  <a:lnTo>
                    <a:pt x="1783245" y="818019"/>
                  </a:lnTo>
                  <a:lnTo>
                    <a:pt x="1802688" y="826566"/>
                  </a:lnTo>
                  <a:lnTo>
                    <a:pt x="1822056" y="834771"/>
                  </a:lnTo>
                  <a:lnTo>
                    <a:pt x="1841398" y="842581"/>
                  </a:lnTo>
                  <a:lnTo>
                    <a:pt x="1860765" y="849947"/>
                  </a:lnTo>
                  <a:lnTo>
                    <a:pt x="1870710" y="821817"/>
                  </a:lnTo>
                  <a:close/>
                </a:path>
                <a:path w="2091055" h="904240">
                  <a:moveTo>
                    <a:pt x="1999475" y="860894"/>
                  </a:moveTo>
                  <a:lnTo>
                    <a:pt x="1980006" y="856170"/>
                  </a:lnTo>
                  <a:lnTo>
                    <a:pt x="1960308" y="850963"/>
                  </a:lnTo>
                  <a:lnTo>
                    <a:pt x="1940509" y="845413"/>
                  </a:lnTo>
                  <a:lnTo>
                    <a:pt x="1920748" y="839660"/>
                  </a:lnTo>
                  <a:lnTo>
                    <a:pt x="1911248" y="867206"/>
                  </a:lnTo>
                  <a:lnTo>
                    <a:pt x="1931784" y="873709"/>
                  </a:lnTo>
                  <a:lnTo>
                    <a:pt x="1952193" y="879614"/>
                  </a:lnTo>
                  <a:lnTo>
                    <a:pt x="1972449" y="884948"/>
                  </a:lnTo>
                  <a:lnTo>
                    <a:pt x="1992477" y="889698"/>
                  </a:lnTo>
                  <a:lnTo>
                    <a:pt x="1999475" y="860894"/>
                  </a:lnTo>
                  <a:close/>
                </a:path>
                <a:path w="2091055" h="904240">
                  <a:moveTo>
                    <a:pt x="2090508" y="875550"/>
                  </a:moveTo>
                  <a:lnTo>
                    <a:pt x="2080221" y="874610"/>
                  </a:lnTo>
                  <a:lnTo>
                    <a:pt x="2067852" y="873201"/>
                  </a:lnTo>
                  <a:lnTo>
                    <a:pt x="2051062" y="870826"/>
                  </a:lnTo>
                  <a:lnTo>
                    <a:pt x="2046376" y="899744"/>
                  </a:lnTo>
                  <a:lnTo>
                    <a:pt x="2057006" y="901407"/>
                  </a:lnTo>
                  <a:lnTo>
                    <a:pt x="2067674" y="902804"/>
                  </a:lnTo>
                  <a:lnTo>
                    <a:pt x="2076069" y="903668"/>
                  </a:lnTo>
                  <a:lnTo>
                    <a:pt x="2089327" y="899883"/>
                  </a:lnTo>
                  <a:lnTo>
                    <a:pt x="2090508" y="875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9726306" y="9885036"/>
            <a:ext cx="6421120" cy="231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50" spc="-215" b="1">
                <a:latin typeface="Trebuchet MS"/>
                <a:cs typeface="Trebuchet MS"/>
              </a:rPr>
              <a:t>Fonte:</a:t>
            </a:r>
            <a:r>
              <a:rPr dirty="0" sz="1350" spc="90" b="1">
                <a:latin typeface="Trebuchet MS"/>
                <a:cs typeface="Trebuchet MS"/>
              </a:rPr>
              <a:t>  </a:t>
            </a:r>
            <a:r>
              <a:rPr dirty="0" sz="1350" spc="-210" b="1">
                <a:latin typeface="Trebuchet MS"/>
                <a:cs typeface="Trebuchet MS"/>
              </a:rPr>
              <a:t>https://</a:t>
            </a:r>
            <a:r>
              <a:rPr dirty="0" sz="1350" spc="-210" b="1">
                <a:latin typeface="Trebuchet MS"/>
                <a:cs typeface="Trebuchet MS"/>
                <a:hlinkClick r:id="rId5"/>
              </a:rPr>
              <a:t>www.defensoria.se.def.br/wp-</a:t>
            </a:r>
            <a:r>
              <a:rPr dirty="0" sz="1350" spc="-190" b="1">
                <a:latin typeface="Trebuchet MS"/>
                <a:cs typeface="Trebuchet MS"/>
                <a:hlinkClick r:id="rId5"/>
              </a:rPr>
              <a:t>content/uploads/2021/05/CARTULhA-</a:t>
            </a:r>
            <a:r>
              <a:rPr dirty="0" sz="1350" spc="-225" b="1">
                <a:latin typeface="Trebuchet MS"/>
                <a:cs typeface="Trebuchet MS"/>
                <a:hlinkClick r:id="rId5"/>
              </a:rPr>
              <a:t>COMPLETA-</a:t>
            </a:r>
            <a:r>
              <a:rPr dirty="0" sz="1350" spc="-175" b="1">
                <a:latin typeface="Trebuchet MS"/>
                <a:cs typeface="Trebuchet MS"/>
                <a:hlinkClick r:id="rId5"/>
              </a:rPr>
              <a:t>EM-</a:t>
            </a:r>
            <a:r>
              <a:rPr dirty="0" sz="1350" spc="-200" b="1">
                <a:latin typeface="Trebuchet MS"/>
                <a:cs typeface="Trebuchet MS"/>
                <a:hlinkClick r:id="rId5"/>
              </a:rPr>
              <a:t>PDF-</a:t>
            </a:r>
            <a:r>
              <a:rPr dirty="0" sz="1350" spc="-40" b="1">
                <a:latin typeface="Trebuchet MS"/>
                <a:cs typeface="Trebuchet MS"/>
                <a:hlinkClick r:id="rId5"/>
              </a:rPr>
              <a:t>1.pdf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5478" y="2551163"/>
            <a:ext cx="8210549" cy="48767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81617" y="952660"/>
            <a:ext cx="1638372" cy="1471052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17611757" y="196890"/>
            <a:ext cx="584200" cy="265430"/>
          </a:xfrm>
          <a:custGeom>
            <a:avLst/>
            <a:gdLst/>
            <a:ahLst/>
            <a:cxnLst/>
            <a:rect l="l" t="t" r="r" b="b"/>
            <a:pathLst>
              <a:path w="584200" h="265430">
                <a:moveTo>
                  <a:pt x="0" y="236076"/>
                </a:moveTo>
                <a:lnTo>
                  <a:pt x="20386" y="232719"/>
                </a:lnTo>
                <a:lnTo>
                  <a:pt x="40621" y="229223"/>
                </a:lnTo>
                <a:lnTo>
                  <a:pt x="60707" y="225516"/>
                </a:lnTo>
                <a:lnTo>
                  <a:pt x="80645" y="221523"/>
                </a:lnTo>
                <a:lnTo>
                  <a:pt x="86726" y="250141"/>
                </a:lnTo>
                <a:lnTo>
                  <a:pt x="66323" y="254335"/>
                </a:lnTo>
                <a:lnTo>
                  <a:pt x="45760" y="258239"/>
                </a:lnTo>
                <a:lnTo>
                  <a:pt x="25115" y="261840"/>
                </a:lnTo>
                <a:lnTo>
                  <a:pt x="4468" y="265128"/>
                </a:lnTo>
                <a:lnTo>
                  <a:pt x="0" y="236076"/>
                </a:lnTo>
                <a:close/>
              </a:path>
              <a:path w="584200" h="265430">
                <a:moveTo>
                  <a:pt x="132111" y="209478"/>
                </a:moveTo>
                <a:lnTo>
                  <a:pt x="151922" y="204200"/>
                </a:lnTo>
                <a:lnTo>
                  <a:pt x="171683" y="198648"/>
                </a:lnTo>
                <a:lnTo>
                  <a:pt x="191292" y="192823"/>
                </a:lnTo>
                <a:lnTo>
                  <a:pt x="210643" y="186726"/>
                </a:lnTo>
                <a:lnTo>
                  <a:pt x="219701" y="214688"/>
                </a:lnTo>
                <a:lnTo>
                  <a:pt x="199866" y="220915"/>
                </a:lnTo>
                <a:lnTo>
                  <a:pt x="179822" y="226859"/>
                </a:lnTo>
                <a:lnTo>
                  <a:pt x="159600" y="232520"/>
                </a:lnTo>
                <a:lnTo>
                  <a:pt x="139229" y="237896"/>
                </a:lnTo>
                <a:lnTo>
                  <a:pt x="132111" y="209478"/>
                </a:lnTo>
                <a:close/>
              </a:path>
              <a:path w="584200" h="265430">
                <a:moveTo>
                  <a:pt x="260244" y="169288"/>
                </a:moveTo>
                <a:lnTo>
                  <a:pt x="279435" y="161952"/>
                </a:lnTo>
                <a:lnTo>
                  <a:pt x="298523" y="154260"/>
                </a:lnTo>
                <a:lnTo>
                  <a:pt x="317450" y="146172"/>
                </a:lnTo>
                <a:lnTo>
                  <a:pt x="336157" y="137649"/>
                </a:lnTo>
                <a:lnTo>
                  <a:pt x="348149" y="164303"/>
                </a:lnTo>
                <a:lnTo>
                  <a:pt x="329152" y="172682"/>
                </a:lnTo>
                <a:lnTo>
                  <a:pt x="309937" y="180730"/>
                </a:lnTo>
                <a:lnTo>
                  <a:pt x="290647" y="188389"/>
                </a:lnTo>
                <a:lnTo>
                  <a:pt x="271426" y="195601"/>
                </a:lnTo>
                <a:lnTo>
                  <a:pt x="260244" y="169288"/>
                </a:lnTo>
                <a:close/>
              </a:path>
              <a:path w="584200" h="265430">
                <a:moveTo>
                  <a:pt x="383206" y="115324"/>
                </a:moveTo>
                <a:lnTo>
                  <a:pt x="401444" y="105931"/>
                </a:lnTo>
                <a:lnTo>
                  <a:pt x="419502" y="96224"/>
                </a:lnTo>
                <a:lnTo>
                  <a:pt x="437295" y="86227"/>
                </a:lnTo>
                <a:lnTo>
                  <a:pt x="454738" y="75963"/>
                </a:lnTo>
                <a:lnTo>
                  <a:pt x="470452" y="101322"/>
                </a:lnTo>
                <a:lnTo>
                  <a:pt x="452578" y="111814"/>
                </a:lnTo>
                <a:lnTo>
                  <a:pt x="434383" y="122007"/>
                </a:lnTo>
                <a:lnTo>
                  <a:pt x="415865" y="131975"/>
                </a:lnTo>
                <a:lnTo>
                  <a:pt x="397023" y="141792"/>
                </a:lnTo>
                <a:lnTo>
                  <a:pt x="383206" y="115324"/>
                </a:lnTo>
                <a:close/>
              </a:path>
              <a:path w="584200" h="265430">
                <a:moveTo>
                  <a:pt x="499979" y="48111"/>
                </a:moveTo>
                <a:lnTo>
                  <a:pt x="516834" y="36294"/>
                </a:lnTo>
                <a:lnTo>
                  <a:pt x="533556" y="24332"/>
                </a:lnTo>
                <a:lnTo>
                  <a:pt x="549949" y="12232"/>
                </a:lnTo>
                <a:lnTo>
                  <a:pt x="565817" y="0"/>
                </a:lnTo>
                <a:lnTo>
                  <a:pt x="583903" y="23496"/>
                </a:lnTo>
                <a:lnTo>
                  <a:pt x="567652" y="36138"/>
                </a:lnTo>
                <a:lnTo>
                  <a:pt x="550823" y="48596"/>
                </a:lnTo>
                <a:lnTo>
                  <a:pt x="533437" y="60820"/>
                </a:lnTo>
                <a:lnTo>
                  <a:pt x="515516" y="72760"/>
                </a:lnTo>
                <a:lnTo>
                  <a:pt x="499979" y="481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6434956" y="135089"/>
            <a:ext cx="1829435" cy="1231900"/>
          </a:xfrm>
          <a:custGeom>
            <a:avLst/>
            <a:gdLst/>
            <a:ahLst/>
            <a:cxnLst/>
            <a:rect l="l" t="t" r="r" b="b"/>
            <a:pathLst>
              <a:path w="1829434" h="1231900">
                <a:moveTo>
                  <a:pt x="35763" y="1188770"/>
                </a:moveTo>
                <a:lnTo>
                  <a:pt x="6959" y="1183970"/>
                </a:lnTo>
                <a:lnTo>
                  <a:pt x="0" y="1226959"/>
                </a:lnTo>
                <a:lnTo>
                  <a:pt x="28981" y="1231366"/>
                </a:lnTo>
                <a:lnTo>
                  <a:pt x="35763" y="1188770"/>
                </a:lnTo>
                <a:close/>
              </a:path>
              <a:path w="1829434" h="1231900">
                <a:moveTo>
                  <a:pt x="63525" y="1047572"/>
                </a:moveTo>
                <a:lnTo>
                  <a:pt x="38442" y="1041971"/>
                </a:lnTo>
                <a:lnTo>
                  <a:pt x="34607" y="1041133"/>
                </a:lnTo>
                <a:lnTo>
                  <a:pt x="30073" y="1061885"/>
                </a:lnTo>
                <a:lnTo>
                  <a:pt x="16700" y="1126413"/>
                </a:lnTo>
                <a:lnTo>
                  <a:pt x="46151" y="1131963"/>
                </a:lnTo>
                <a:lnTo>
                  <a:pt x="54571" y="1089126"/>
                </a:lnTo>
                <a:lnTo>
                  <a:pt x="58978" y="1068146"/>
                </a:lnTo>
                <a:lnTo>
                  <a:pt x="63525" y="1047572"/>
                </a:lnTo>
                <a:close/>
              </a:path>
              <a:path w="1829434" h="1231900">
                <a:moveTo>
                  <a:pt x="99060" y="909015"/>
                </a:moveTo>
                <a:lnTo>
                  <a:pt x="73469" y="901293"/>
                </a:lnTo>
                <a:lnTo>
                  <a:pt x="71272" y="900671"/>
                </a:lnTo>
                <a:lnTo>
                  <a:pt x="65214" y="920927"/>
                </a:lnTo>
                <a:lnTo>
                  <a:pt x="59258" y="941743"/>
                </a:lnTo>
                <a:lnTo>
                  <a:pt x="47561" y="984618"/>
                </a:lnTo>
                <a:lnTo>
                  <a:pt x="76276" y="991920"/>
                </a:lnTo>
                <a:lnTo>
                  <a:pt x="81724" y="970597"/>
                </a:lnTo>
                <a:lnTo>
                  <a:pt x="87363" y="949629"/>
                </a:lnTo>
                <a:lnTo>
                  <a:pt x="93167" y="929081"/>
                </a:lnTo>
                <a:lnTo>
                  <a:pt x="99060" y="909015"/>
                </a:lnTo>
                <a:close/>
              </a:path>
              <a:path w="1829434" h="1231900">
                <a:moveTo>
                  <a:pt x="147142" y="775423"/>
                </a:moveTo>
                <a:lnTo>
                  <a:pt x="124117" y="765733"/>
                </a:lnTo>
                <a:lnTo>
                  <a:pt x="90195" y="846391"/>
                </a:lnTo>
                <a:lnTo>
                  <a:pt x="116484" y="855484"/>
                </a:lnTo>
                <a:lnTo>
                  <a:pt x="123609" y="835367"/>
                </a:lnTo>
                <a:lnTo>
                  <a:pt x="130949" y="815670"/>
                </a:lnTo>
                <a:lnTo>
                  <a:pt x="138480" y="796429"/>
                </a:lnTo>
                <a:lnTo>
                  <a:pt x="147142" y="775423"/>
                </a:lnTo>
                <a:close/>
              </a:path>
              <a:path w="1829434" h="1231900">
                <a:moveTo>
                  <a:pt x="211797" y="648474"/>
                </a:moveTo>
                <a:lnTo>
                  <a:pt x="164680" y="670509"/>
                </a:lnTo>
                <a:lnTo>
                  <a:pt x="146837" y="711720"/>
                </a:lnTo>
                <a:lnTo>
                  <a:pt x="147256" y="711923"/>
                </a:lnTo>
                <a:lnTo>
                  <a:pt x="149567" y="713016"/>
                </a:lnTo>
                <a:lnTo>
                  <a:pt x="170751" y="723061"/>
                </a:lnTo>
                <a:lnTo>
                  <a:pt x="180301" y="704024"/>
                </a:lnTo>
                <a:lnTo>
                  <a:pt x="190334" y="685241"/>
                </a:lnTo>
                <a:lnTo>
                  <a:pt x="200837" y="666724"/>
                </a:lnTo>
                <a:lnTo>
                  <a:pt x="211797" y="648474"/>
                </a:lnTo>
                <a:close/>
              </a:path>
              <a:path w="1829434" h="1231900">
                <a:moveTo>
                  <a:pt x="297751" y="537794"/>
                </a:moveTo>
                <a:lnTo>
                  <a:pt x="276847" y="517232"/>
                </a:lnTo>
                <a:lnTo>
                  <a:pt x="261658" y="533412"/>
                </a:lnTo>
                <a:lnTo>
                  <a:pt x="247040" y="550062"/>
                </a:lnTo>
                <a:lnTo>
                  <a:pt x="232994" y="567194"/>
                </a:lnTo>
                <a:lnTo>
                  <a:pt x="219506" y="584809"/>
                </a:lnTo>
                <a:lnTo>
                  <a:pt x="243166" y="602234"/>
                </a:lnTo>
                <a:lnTo>
                  <a:pt x="255955" y="585406"/>
                </a:lnTo>
                <a:lnTo>
                  <a:pt x="269328" y="569048"/>
                </a:lnTo>
                <a:lnTo>
                  <a:pt x="283260" y="553173"/>
                </a:lnTo>
                <a:lnTo>
                  <a:pt x="297751" y="537794"/>
                </a:lnTo>
                <a:close/>
              </a:path>
              <a:path w="1829434" h="1231900">
                <a:moveTo>
                  <a:pt x="407822" y="452501"/>
                </a:moveTo>
                <a:lnTo>
                  <a:pt x="393090" y="427088"/>
                </a:lnTo>
                <a:lnTo>
                  <a:pt x="374065" y="438670"/>
                </a:lnTo>
                <a:lnTo>
                  <a:pt x="355561" y="451015"/>
                </a:lnTo>
                <a:lnTo>
                  <a:pt x="337566" y="464083"/>
                </a:lnTo>
                <a:lnTo>
                  <a:pt x="320078" y="477901"/>
                </a:lnTo>
                <a:lnTo>
                  <a:pt x="338696" y="500507"/>
                </a:lnTo>
                <a:lnTo>
                  <a:pt x="355244" y="487438"/>
                </a:lnTo>
                <a:lnTo>
                  <a:pt x="372275" y="475081"/>
                </a:lnTo>
                <a:lnTo>
                  <a:pt x="389813" y="463435"/>
                </a:lnTo>
                <a:lnTo>
                  <a:pt x="407822" y="452501"/>
                </a:lnTo>
                <a:close/>
              </a:path>
              <a:path w="1829434" h="1231900">
                <a:moveTo>
                  <a:pt x="536841" y="397751"/>
                </a:moveTo>
                <a:lnTo>
                  <a:pt x="528497" y="369608"/>
                </a:lnTo>
                <a:lnTo>
                  <a:pt x="507352" y="376212"/>
                </a:lnTo>
                <a:lnTo>
                  <a:pt x="486460" y="383540"/>
                </a:lnTo>
                <a:lnTo>
                  <a:pt x="465848" y="391579"/>
                </a:lnTo>
                <a:lnTo>
                  <a:pt x="445503" y="400329"/>
                </a:lnTo>
                <a:lnTo>
                  <a:pt x="457492" y="426986"/>
                </a:lnTo>
                <a:lnTo>
                  <a:pt x="476961" y="418680"/>
                </a:lnTo>
                <a:lnTo>
                  <a:pt x="496671" y="411048"/>
                </a:lnTo>
                <a:lnTo>
                  <a:pt x="516636" y="404063"/>
                </a:lnTo>
                <a:lnTo>
                  <a:pt x="536841" y="397751"/>
                </a:lnTo>
                <a:close/>
              </a:path>
              <a:path w="1829434" h="1231900">
                <a:moveTo>
                  <a:pt x="674878" y="368401"/>
                </a:moveTo>
                <a:lnTo>
                  <a:pt x="671144" y="339496"/>
                </a:lnTo>
                <a:lnTo>
                  <a:pt x="648563" y="343001"/>
                </a:lnTo>
                <a:lnTo>
                  <a:pt x="626770" y="346722"/>
                </a:lnTo>
                <a:lnTo>
                  <a:pt x="605675" y="350697"/>
                </a:lnTo>
                <a:lnTo>
                  <a:pt x="585177" y="354990"/>
                </a:lnTo>
                <a:lnTo>
                  <a:pt x="590575" y="383324"/>
                </a:lnTo>
                <a:lnTo>
                  <a:pt x="610565" y="379145"/>
                </a:lnTo>
                <a:lnTo>
                  <a:pt x="631190" y="375272"/>
                </a:lnTo>
                <a:lnTo>
                  <a:pt x="652589" y="371703"/>
                </a:lnTo>
                <a:lnTo>
                  <a:pt x="674878" y="368401"/>
                </a:lnTo>
                <a:close/>
              </a:path>
              <a:path w="1829434" h="1231900">
                <a:moveTo>
                  <a:pt x="818095" y="355053"/>
                </a:moveTo>
                <a:lnTo>
                  <a:pt x="816114" y="325767"/>
                </a:lnTo>
                <a:lnTo>
                  <a:pt x="792391" y="327431"/>
                </a:lnTo>
                <a:lnTo>
                  <a:pt x="770115" y="329171"/>
                </a:lnTo>
                <a:lnTo>
                  <a:pt x="749109" y="331000"/>
                </a:lnTo>
                <a:lnTo>
                  <a:pt x="729208" y="332930"/>
                </a:lnTo>
                <a:lnTo>
                  <a:pt x="732167" y="362140"/>
                </a:lnTo>
                <a:lnTo>
                  <a:pt x="751725" y="360210"/>
                </a:lnTo>
                <a:lnTo>
                  <a:pt x="772414" y="358406"/>
                </a:lnTo>
                <a:lnTo>
                  <a:pt x="794461" y="356692"/>
                </a:lnTo>
                <a:lnTo>
                  <a:pt x="818095" y="355053"/>
                </a:lnTo>
                <a:close/>
              </a:path>
              <a:path w="1829434" h="1231900">
                <a:moveTo>
                  <a:pt x="967917" y="346062"/>
                </a:moveTo>
                <a:lnTo>
                  <a:pt x="966190" y="316903"/>
                </a:lnTo>
                <a:lnTo>
                  <a:pt x="873963" y="321970"/>
                </a:lnTo>
                <a:lnTo>
                  <a:pt x="875487" y="351218"/>
                </a:lnTo>
                <a:lnTo>
                  <a:pt x="967917" y="346062"/>
                </a:lnTo>
                <a:close/>
              </a:path>
              <a:path w="1829434" h="1231900">
                <a:moveTo>
                  <a:pt x="1128433" y="334276"/>
                </a:moveTo>
                <a:lnTo>
                  <a:pt x="1124813" y="305104"/>
                </a:lnTo>
                <a:lnTo>
                  <a:pt x="1114704" y="306184"/>
                </a:lnTo>
                <a:lnTo>
                  <a:pt x="1104557" y="307213"/>
                </a:lnTo>
                <a:lnTo>
                  <a:pt x="1059434" y="310946"/>
                </a:lnTo>
                <a:lnTo>
                  <a:pt x="1034910" y="312585"/>
                </a:lnTo>
                <a:lnTo>
                  <a:pt x="1037577" y="342150"/>
                </a:lnTo>
                <a:lnTo>
                  <a:pt x="1086827" y="338391"/>
                </a:lnTo>
                <a:lnTo>
                  <a:pt x="1097381" y="337464"/>
                </a:lnTo>
                <a:lnTo>
                  <a:pt x="1107808" y="336473"/>
                </a:lnTo>
                <a:lnTo>
                  <a:pt x="1118158" y="335407"/>
                </a:lnTo>
                <a:lnTo>
                  <a:pt x="1128433" y="334276"/>
                </a:lnTo>
                <a:close/>
              </a:path>
              <a:path w="1829434" h="1231900">
                <a:moveTo>
                  <a:pt x="1829269" y="16141"/>
                </a:moveTo>
                <a:lnTo>
                  <a:pt x="1811032" y="0"/>
                </a:lnTo>
                <a:lnTo>
                  <a:pt x="1803857" y="7429"/>
                </a:lnTo>
                <a:lnTo>
                  <a:pt x="1795018" y="16192"/>
                </a:lnTo>
                <a:lnTo>
                  <a:pt x="1782660" y="27800"/>
                </a:lnTo>
                <a:lnTo>
                  <a:pt x="1802269" y="49555"/>
                </a:lnTo>
                <a:lnTo>
                  <a:pt x="1810219" y="42303"/>
                </a:lnTo>
                <a:lnTo>
                  <a:pt x="1817979" y="34861"/>
                </a:lnTo>
                <a:lnTo>
                  <a:pt x="1823923" y="28867"/>
                </a:lnTo>
                <a:lnTo>
                  <a:pt x="1829269" y="161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61124" y="7986859"/>
            <a:ext cx="1681970" cy="1522265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8953976" y="9909164"/>
            <a:ext cx="591820" cy="244475"/>
          </a:xfrm>
          <a:custGeom>
            <a:avLst/>
            <a:gdLst/>
            <a:ahLst/>
            <a:cxnLst/>
            <a:rect l="l" t="t" r="r" b="b"/>
            <a:pathLst>
              <a:path w="591820" h="244475">
                <a:moveTo>
                  <a:pt x="591443" y="29198"/>
                </a:moveTo>
                <a:lnTo>
                  <a:pt x="570946" y="31791"/>
                </a:lnTo>
                <a:lnTo>
                  <a:pt x="550594" y="34527"/>
                </a:lnTo>
                <a:lnTo>
                  <a:pt x="530383" y="37481"/>
                </a:lnTo>
                <a:lnTo>
                  <a:pt x="510310" y="40725"/>
                </a:lnTo>
                <a:lnTo>
                  <a:pt x="505303" y="11901"/>
                </a:lnTo>
                <a:lnTo>
                  <a:pt x="525848" y="8472"/>
                </a:lnTo>
                <a:lnTo>
                  <a:pt x="546543" y="5340"/>
                </a:lnTo>
                <a:lnTo>
                  <a:pt x="567309" y="2513"/>
                </a:lnTo>
                <a:lnTo>
                  <a:pt x="588064" y="0"/>
                </a:lnTo>
                <a:lnTo>
                  <a:pt x="591443" y="29198"/>
                </a:lnTo>
                <a:close/>
              </a:path>
              <a:path w="591820" h="244475">
                <a:moveTo>
                  <a:pt x="458430" y="50838"/>
                </a:moveTo>
                <a:lnTo>
                  <a:pt x="438435" y="55372"/>
                </a:lnTo>
                <a:lnTo>
                  <a:pt x="418480" y="60181"/>
                </a:lnTo>
                <a:lnTo>
                  <a:pt x="398667" y="65268"/>
                </a:lnTo>
                <a:lnTo>
                  <a:pt x="379102" y="70638"/>
                </a:lnTo>
                <a:lnTo>
                  <a:pt x="371096" y="42356"/>
                </a:lnTo>
                <a:lnTo>
                  <a:pt x="391149" y="36876"/>
                </a:lnTo>
                <a:lnTo>
                  <a:pt x="411402" y="31685"/>
                </a:lnTo>
                <a:lnTo>
                  <a:pt x="431822" y="26784"/>
                </a:lnTo>
                <a:lnTo>
                  <a:pt x="452379" y="22174"/>
                </a:lnTo>
                <a:lnTo>
                  <a:pt x="458430" y="50838"/>
                </a:lnTo>
                <a:close/>
              </a:path>
              <a:path w="591820" h="244475">
                <a:moveTo>
                  <a:pt x="328883" y="86209"/>
                </a:moveTo>
                <a:lnTo>
                  <a:pt x="309431" y="92822"/>
                </a:lnTo>
                <a:lnTo>
                  <a:pt x="290069" y="99795"/>
                </a:lnTo>
                <a:lnTo>
                  <a:pt x="270853" y="107170"/>
                </a:lnTo>
                <a:lnTo>
                  <a:pt x="251840" y="114987"/>
                </a:lnTo>
                <a:lnTo>
                  <a:pt x="240854" y="87904"/>
                </a:lnTo>
                <a:lnTo>
                  <a:pt x="260150" y="80241"/>
                </a:lnTo>
                <a:lnTo>
                  <a:pt x="279653" y="72917"/>
                </a:lnTo>
                <a:lnTo>
                  <a:pt x="299216" y="65984"/>
                </a:lnTo>
                <a:lnTo>
                  <a:pt x="318693" y="59496"/>
                </a:lnTo>
                <a:lnTo>
                  <a:pt x="328883" y="86209"/>
                </a:lnTo>
                <a:close/>
              </a:path>
              <a:path w="591820" h="244475">
                <a:moveTo>
                  <a:pt x="203990" y="135538"/>
                </a:moveTo>
                <a:lnTo>
                  <a:pt x="185413" y="144242"/>
                </a:lnTo>
                <a:lnTo>
                  <a:pt x="167005" y="153267"/>
                </a:lnTo>
                <a:lnTo>
                  <a:pt x="148851" y="162592"/>
                </a:lnTo>
                <a:lnTo>
                  <a:pt x="131036" y="172196"/>
                </a:lnTo>
                <a:lnTo>
                  <a:pt x="116281" y="146268"/>
                </a:lnTo>
                <a:lnTo>
                  <a:pt x="134535" y="136451"/>
                </a:lnTo>
                <a:lnTo>
                  <a:pt x="153099" y="126946"/>
                </a:lnTo>
                <a:lnTo>
                  <a:pt x="171976" y="117677"/>
                </a:lnTo>
                <a:lnTo>
                  <a:pt x="191172" y="108572"/>
                </a:lnTo>
                <a:lnTo>
                  <a:pt x="203990" y="135538"/>
                </a:lnTo>
                <a:close/>
              </a:path>
              <a:path w="591820" h="244475">
                <a:moveTo>
                  <a:pt x="84785" y="198338"/>
                </a:moveTo>
                <a:lnTo>
                  <a:pt x="67500" y="209516"/>
                </a:lnTo>
                <a:lnTo>
                  <a:pt x="50343" y="220845"/>
                </a:lnTo>
                <a:lnTo>
                  <a:pt x="33509" y="232324"/>
                </a:lnTo>
                <a:lnTo>
                  <a:pt x="17195" y="243954"/>
                </a:lnTo>
                <a:lnTo>
                  <a:pt x="0" y="219798"/>
                </a:lnTo>
                <a:lnTo>
                  <a:pt x="16712" y="207773"/>
                </a:lnTo>
                <a:lnTo>
                  <a:pt x="33995" y="195952"/>
                </a:lnTo>
                <a:lnTo>
                  <a:pt x="51826" y="184386"/>
                </a:lnTo>
                <a:lnTo>
                  <a:pt x="70181" y="173126"/>
                </a:lnTo>
                <a:lnTo>
                  <a:pt x="84785" y="198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8882863" y="9048457"/>
            <a:ext cx="1873885" cy="1163955"/>
          </a:xfrm>
          <a:custGeom>
            <a:avLst/>
            <a:gdLst/>
            <a:ahLst/>
            <a:cxnLst/>
            <a:rect l="l" t="t" r="r" b="b"/>
            <a:pathLst>
              <a:path w="1873884" h="1163954">
                <a:moveTo>
                  <a:pt x="47015" y="1137158"/>
                </a:moveTo>
                <a:lnTo>
                  <a:pt x="28232" y="1114679"/>
                </a:lnTo>
                <a:lnTo>
                  <a:pt x="20002" y="1121625"/>
                </a:lnTo>
                <a:lnTo>
                  <a:pt x="11976" y="1128776"/>
                </a:lnTo>
                <a:lnTo>
                  <a:pt x="5816" y="1134541"/>
                </a:lnTo>
                <a:lnTo>
                  <a:pt x="0" y="1147051"/>
                </a:lnTo>
                <a:lnTo>
                  <a:pt x="17627" y="1163866"/>
                </a:lnTo>
                <a:lnTo>
                  <a:pt x="25069" y="1156716"/>
                </a:lnTo>
                <a:lnTo>
                  <a:pt x="34239" y="1148283"/>
                </a:lnTo>
                <a:lnTo>
                  <a:pt x="47015" y="1137158"/>
                </a:lnTo>
                <a:close/>
              </a:path>
              <a:path w="1873884" h="1163954">
                <a:moveTo>
                  <a:pt x="804887" y="880529"/>
                </a:moveTo>
                <a:lnTo>
                  <a:pt x="803338" y="850887"/>
                </a:lnTo>
                <a:lnTo>
                  <a:pt x="753973" y="852792"/>
                </a:lnTo>
                <a:lnTo>
                  <a:pt x="743394" y="853325"/>
                </a:lnTo>
                <a:lnTo>
                  <a:pt x="732929" y="853935"/>
                </a:lnTo>
                <a:lnTo>
                  <a:pt x="722553" y="854608"/>
                </a:lnTo>
                <a:lnTo>
                  <a:pt x="712241" y="855345"/>
                </a:lnTo>
                <a:lnTo>
                  <a:pt x="714768" y="884643"/>
                </a:lnTo>
                <a:lnTo>
                  <a:pt x="724916" y="883932"/>
                </a:lnTo>
                <a:lnTo>
                  <a:pt x="735088" y="883285"/>
                </a:lnTo>
                <a:lnTo>
                  <a:pt x="745312" y="882700"/>
                </a:lnTo>
                <a:lnTo>
                  <a:pt x="755650" y="882180"/>
                </a:lnTo>
                <a:lnTo>
                  <a:pt x="768007" y="881672"/>
                </a:lnTo>
                <a:lnTo>
                  <a:pt x="780313" y="881253"/>
                </a:lnTo>
                <a:lnTo>
                  <a:pt x="804887" y="880529"/>
                </a:lnTo>
                <a:close/>
              </a:path>
              <a:path w="1873884" h="1163954">
                <a:moveTo>
                  <a:pt x="966076" y="877163"/>
                </a:moveTo>
                <a:lnTo>
                  <a:pt x="965644" y="847877"/>
                </a:lnTo>
                <a:lnTo>
                  <a:pt x="873086" y="849566"/>
                </a:lnTo>
                <a:lnTo>
                  <a:pt x="873721" y="878776"/>
                </a:lnTo>
                <a:lnTo>
                  <a:pt x="966076" y="877163"/>
                </a:lnTo>
                <a:close/>
              </a:path>
              <a:path w="1873884" h="1163954">
                <a:moveTo>
                  <a:pt x="1111135" y="871626"/>
                </a:moveTo>
                <a:lnTo>
                  <a:pt x="1109268" y="842327"/>
                </a:lnTo>
                <a:lnTo>
                  <a:pt x="1089647" y="843521"/>
                </a:lnTo>
                <a:lnTo>
                  <a:pt x="1068908" y="844550"/>
                </a:lnTo>
                <a:lnTo>
                  <a:pt x="1046810" y="845439"/>
                </a:lnTo>
                <a:lnTo>
                  <a:pt x="1023137" y="846188"/>
                </a:lnTo>
                <a:lnTo>
                  <a:pt x="1024026" y="875525"/>
                </a:lnTo>
                <a:lnTo>
                  <a:pt x="1047800" y="874763"/>
                </a:lnTo>
                <a:lnTo>
                  <a:pt x="1070114" y="873848"/>
                </a:lnTo>
                <a:lnTo>
                  <a:pt x="1091171" y="872807"/>
                </a:lnTo>
                <a:lnTo>
                  <a:pt x="1111135" y="871626"/>
                </a:lnTo>
                <a:close/>
              </a:path>
              <a:path w="1873884" h="1163954">
                <a:moveTo>
                  <a:pt x="1255890" y="854964"/>
                </a:moveTo>
                <a:lnTo>
                  <a:pt x="1251546" y="826452"/>
                </a:lnTo>
                <a:lnTo>
                  <a:pt x="1231430" y="829881"/>
                </a:lnTo>
                <a:lnTo>
                  <a:pt x="1210665" y="832980"/>
                </a:lnTo>
                <a:lnTo>
                  <a:pt x="1189151" y="835748"/>
                </a:lnTo>
                <a:lnTo>
                  <a:pt x="1166749" y="838212"/>
                </a:lnTo>
                <a:lnTo>
                  <a:pt x="1169403" y="867232"/>
                </a:lnTo>
                <a:lnTo>
                  <a:pt x="1192110" y="864565"/>
                </a:lnTo>
                <a:lnTo>
                  <a:pt x="1214018" y="861682"/>
                </a:lnTo>
                <a:lnTo>
                  <a:pt x="1235240" y="858494"/>
                </a:lnTo>
                <a:lnTo>
                  <a:pt x="1255890" y="854964"/>
                </a:lnTo>
                <a:close/>
              </a:path>
              <a:path w="1873884" h="1163954">
                <a:moveTo>
                  <a:pt x="1397165" y="814870"/>
                </a:moveTo>
                <a:lnTo>
                  <a:pt x="1386179" y="787793"/>
                </a:lnTo>
                <a:lnTo>
                  <a:pt x="1366418" y="795362"/>
                </a:lnTo>
                <a:lnTo>
                  <a:pt x="1346428" y="802259"/>
                </a:lnTo>
                <a:lnTo>
                  <a:pt x="1326222" y="808482"/>
                </a:lnTo>
                <a:lnTo>
                  <a:pt x="1305788" y="814044"/>
                </a:lnTo>
                <a:lnTo>
                  <a:pt x="1313078" y="842479"/>
                </a:lnTo>
                <a:lnTo>
                  <a:pt x="1334465" y="836663"/>
                </a:lnTo>
                <a:lnTo>
                  <a:pt x="1355598" y="830122"/>
                </a:lnTo>
                <a:lnTo>
                  <a:pt x="1376502" y="822858"/>
                </a:lnTo>
                <a:lnTo>
                  <a:pt x="1397165" y="814870"/>
                </a:lnTo>
                <a:close/>
              </a:path>
              <a:path w="1873884" h="1163954">
                <a:moveTo>
                  <a:pt x="1525397" y="742061"/>
                </a:moveTo>
                <a:lnTo>
                  <a:pt x="1507629" y="718769"/>
                </a:lnTo>
                <a:lnTo>
                  <a:pt x="1490611" y="731202"/>
                </a:lnTo>
                <a:lnTo>
                  <a:pt x="1473123" y="742911"/>
                </a:lnTo>
                <a:lnTo>
                  <a:pt x="1455178" y="753897"/>
                </a:lnTo>
                <a:lnTo>
                  <a:pt x="1436763" y="764146"/>
                </a:lnTo>
                <a:lnTo>
                  <a:pt x="1450530" y="790105"/>
                </a:lnTo>
                <a:lnTo>
                  <a:pt x="1469974" y="779233"/>
                </a:lnTo>
                <a:lnTo>
                  <a:pt x="1488935" y="767600"/>
                </a:lnTo>
                <a:lnTo>
                  <a:pt x="1507413" y="755205"/>
                </a:lnTo>
                <a:lnTo>
                  <a:pt x="1525397" y="742061"/>
                </a:lnTo>
                <a:close/>
              </a:path>
              <a:path w="1873884" h="1163954">
                <a:moveTo>
                  <a:pt x="1629905" y="638975"/>
                </a:moveTo>
                <a:lnTo>
                  <a:pt x="1606905" y="620687"/>
                </a:lnTo>
                <a:lnTo>
                  <a:pt x="1593494" y="637019"/>
                </a:lnTo>
                <a:lnTo>
                  <a:pt x="1579524" y="652868"/>
                </a:lnTo>
                <a:lnTo>
                  <a:pt x="1565008" y="668197"/>
                </a:lnTo>
                <a:lnTo>
                  <a:pt x="1549946" y="683044"/>
                </a:lnTo>
                <a:lnTo>
                  <a:pt x="1570075" y="704354"/>
                </a:lnTo>
                <a:lnTo>
                  <a:pt x="1585861" y="688771"/>
                </a:lnTo>
                <a:lnTo>
                  <a:pt x="1601089" y="672668"/>
                </a:lnTo>
                <a:lnTo>
                  <a:pt x="1615770" y="656069"/>
                </a:lnTo>
                <a:lnTo>
                  <a:pt x="1629905" y="638975"/>
                </a:lnTo>
                <a:close/>
              </a:path>
              <a:path w="1873884" h="1163954">
                <a:moveTo>
                  <a:pt x="1707273" y="514870"/>
                </a:moveTo>
                <a:lnTo>
                  <a:pt x="1706841" y="514654"/>
                </a:lnTo>
                <a:lnTo>
                  <a:pt x="1704581" y="513473"/>
                </a:lnTo>
                <a:lnTo>
                  <a:pt x="1683791" y="502653"/>
                </a:lnTo>
                <a:lnTo>
                  <a:pt x="1673529" y="521309"/>
                </a:lnTo>
                <a:lnTo>
                  <a:pt x="1662811" y="539699"/>
                </a:lnTo>
                <a:lnTo>
                  <a:pt x="1651622" y="557809"/>
                </a:lnTo>
                <a:lnTo>
                  <a:pt x="1639976" y="575640"/>
                </a:lnTo>
                <a:lnTo>
                  <a:pt x="1664627" y="592124"/>
                </a:lnTo>
                <a:lnTo>
                  <a:pt x="1676387" y="574065"/>
                </a:lnTo>
                <a:lnTo>
                  <a:pt x="1687893" y="555383"/>
                </a:lnTo>
                <a:lnTo>
                  <a:pt x="1690497" y="550926"/>
                </a:lnTo>
                <a:lnTo>
                  <a:pt x="1707273" y="514870"/>
                </a:lnTo>
                <a:close/>
              </a:path>
              <a:path w="1873884" h="1163954">
                <a:moveTo>
                  <a:pt x="1768894" y="382409"/>
                </a:moveTo>
                <a:lnTo>
                  <a:pt x="1742960" y="372338"/>
                </a:lnTo>
                <a:lnTo>
                  <a:pt x="1735099" y="392176"/>
                </a:lnTo>
                <a:lnTo>
                  <a:pt x="1727022" y="411594"/>
                </a:lnTo>
                <a:lnTo>
                  <a:pt x="1718779" y="430542"/>
                </a:lnTo>
                <a:lnTo>
                  <a:pt x="1709343" y="451205"/>
                </a:lnTo>
                <a:lnTo>
                  <a:pt x="1731987" y="461746"/>
                </a:lnTo>
                <a:lnTo>
                  <a:pt x="1768894" y="382409"/>
                </a:lnTo>
                <a:close/>
              </a:path>
              <a:path w="1873884" h="1163954">
                <a:moveTo>
                  <a:pt x="1816671" y="245884"/>
                </a:moveTo>
                <a:lnTo>
                  <a:pt x="1788248" y="237502"/>
                </a:lnTo>
                <a:lnTo>
                  <a:pt x="1782013" y="258610"/>
                </a:lnTo>
                <a:lnTo>
                  <a:pt x="1775587" y="279349"/>
                </a:lnTo>
                <a:lnTo>
                  <a:pt x="1769033" y="299669"/>
                </a:lnTo>
                <a:lnTo>
                  <a:pt x="1762379" y="319493"/>
                </a:lnTo>
                <a:lnTo>
                  <a:pt x="1787664" y="328180"/>
                </a:lnTo>
                <a:lnTo>
                  <a:pt x="1789849" y="328879"/>
                </a:lnTo>
                <a:lnTo>
                  <a:pt x="1796656" y="308864"/>
                </a:lnTo>
                <a:lnTo>
                  <a:pt x="1803374" y="288290"/>
                </a:lnTo>
                <a:lnTo>
                  <a:pt x="1816671" y="245884"/>
                </a:lnTo>
                <a:close/>
              </a:path>
              <a:path w="1873884" h="1163954">
                <a:moveTo>
                  <a:pt x="1852815" y="105333"/>
                </a:moveTo>
                <a:lnTo>
                  <a:pt x="1823593" y="98691"/>
                </a:lnTo>
                <a:lnTo>
                  <a:pt x="1813572" y="141185"/>
                </a:lnTo>
                <a:lnTo>
                  <a:pt x="1808391" y="161975"/>
                </a:lnTo>
                <a:lnTo>
                  <a:pt x="1803082" y="182372"/>
                </a:lnTo>
                <a:lnTo>
                  <a:pt x="1827923" y="188912"/>
                </a:lnTo>
                <a:lnTo>
                  <a:pt x="1831733" y="189877"/>
                </a:lnTo>
                <a:lnTo>
                  <a:pt x="1837042" y="169316"/>
                </a:lnTo>
                <a:lnTo>
                  <a:pt x="1852815" y="105333"/>
                </a:lnTo>
                <a:close/>
              </a:path>
              <a:path w="1873884" h="1163954">
                <a:moveTo>
                  <a:pt x="1873262" y="5473"/>
                </a:moveTo>
                <a:lnTo>
                  <a:pt x="1844471" y="0"/>
                </a:lnTo>
                <a:lnTo>
                  <a:pt x="1836089" y="42303"/>
                </a:lnTo>
                <a:lnTo>
                  <a:pt x="1864702" y="48183"/>
                </a:lnTo>
                <a:lnTo>
                  <a:pt x="1873262" y="54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19556" y="515090"/>
            <a:ext cx="2531110" cy="95948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100" spc="-1085"/>
              <a:t>BULLYING</a:t>
            </a:r>
            <a:endParaRPr sz="6100"/>
          </a:p>
        </p:txBody>
      </p:sp>
      <p:sp>
        <p:nvSpPr>
          <p:cNvPr id="10" name="object 10" descr=""/>
          <p:cNvSpPr txBox="1"/>
          <p:nvPr/>
        </p:nvSpPr>
        <p:spPr>
          <a:xfrm>
            <a:off x="447934" y="1770494"/>
            <a:ext cx="8004809" cy="7536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31000"/>
              </a:lnSpc>
              <a:spcBef>
                <a:spcPts val="95"/>
              </a:spcBef>
            </a:pPr>
            <a:r>
              <a:rPr dirty="0" sz="3100" spc="-790" b="1">
                <a:latin typeface="Trebuchet MS"/>
                <a:cs typeface="Trebuchet MS"/>
              </a:rPr>
              <a:t>Em</a:t>
            </a:r>
            <a:r>
              <a:rPr dirty="0" sz="3100" spc="5" b="1">
                <a:latin typeface="Trebuchet MS"/>
                <a:cs typeface="Trebuchet MS"/>
              </a:rPr>
              <a:t> </a:t>
            </a:r>
            <a:r>
              <a:rPr dirty="0" sz="3100" spc="-390" b="1">
                <a:latin typeface="Trebuchet MS"/>
                <a:cs typeface="Trebuchet MS"/>
              </a:rPr>
              <a:t>2015,</a:t>
            </a:r>
            <a:r>
              <a:rPr dirty="0" sz="3100" spc="5" b="1">
                <a:latin typeface="Trebuchet MS"/>
                <a:cs typeface="Trebuchet MS"/>
              </a:rPr>
              <a:t> </a:t>
            </a:r>
            <a:r>
              <a:rPr dirty="0" sz="3100" spc="-250" b="1">
                <a:latin typeface="Trebuchet MS"/>
                <a:cs typeface="Trebuchet MS"/>
              </a:rPr>
              <a:t>foi</a:t>
            </a:r>
            <a:r>
              <a:rPr dirty="0" sz="3100" spc="5" b="1">
                <a:latin typeface="Trebuchet MS"/>
                <a:cs typeface="Trebuchet MS"/>
              </a:rPr>
              <a:t> </a:t>
            </a:r>
            <a:r>
              <a:rPr dirty="0" sz="3100" spc="-480" b="1">
                <a:latin typeface="Trebuchet MS"/>
                <a:cs typeface="Trebuchet MS"/>
              </a:rPr>
              <a:t>sancionada</a:t>
            </a:r>
            <a:r>
              <a:rPr dirty="0" sz="3100" spc="5" b="1">
                <a:latin typeface="Trebuchet MS"/>
                <a:cs typeface="Trebuchet MS"/>
              </a:rPr>
              <a:t> </a:t>
            </a:r>
            <a:r>
              <a:rPr dirty="0" sz="3100" spc="-565" b="1">
                <a:latin typeface="Trebuchet MS"/>
                <a:cs typeface="Trebuchet MS"/>
              </a:rPr>
              <a:t>a</a:t>
            </a:r>
            <a:r>
              <a:rPr dirty="0" sz="3100" spc="5" b="1">
                <a:latin typeface="Trebuchet MS"/>
                <a:cs typeface="Trebuchet MS"/>
              </a:rPr>
              <a:t> </a:t>
            </a:r>
            <a:r>
              <a:rPr dirty="0" sz="3100" spc="-515" b="1">
                <a:latin typeface="Trebuchet MS"/>
                <a:cs typeface="Trebuchet MS"/>
              </a:rPr>
              <a:t>Lei</a:t>
            </a:r>
            <a:r>
              <a:rPr dirty="0" sz="3100" spc="5" b="1">
                <a:latin typeface="Trebuchet MS"/>
                <a:cs typeface="Trebuchet MS"/>
              </a:rPr>
              <a:t> </a:t>
            </a:r>
            <a:r>
              <a:rPr dirty="0" sz="3100" spc="-355" b="1">
                <a:latin typeface="Trebuchet MS"/>
                <a:cs typeface="Trebuchet MS"/>
              </a:rPr>
              <a:t>13.185/2015</a:t>
            </a:r>
            <a:r>
              <a:rPr dirty="0" sz="3100" spc="5" b="1">
                <a:latin typeface="Trebuchet MS"/>
                <a:cs typeface="Trebuchet MS"/>
              </a:rPr>
              <a:t> </a:t>
            </a:r>
            <a:r>
              <a:rPr dirty="0" sz="3100" spc="-555" b="1">
                <a:latin typeface="Trebuchet MS"/>
                <a:cs typeface="Trebuchet MS"/>
              </a:rPr>
              <a:t>que</a:t>
            </a:r>
            <a:r>
              <a:rPr dirty="0" sz="3100" spc="5" b="1">
                <a:latin typeface="Trebuchet MS"/>
                <a:cs typeface="Trebuchet MS"/>
              </a:rPr>
              <a:t> </a:t>
            </a:r>
            <a:r>
              <a:rPr dirty="0" sz="3100" spc="-385" b="1">
                <a:latin typeface="Trebuchet MS"/>
                <a:cs typeface="Trebuchet MS"/>
              </a:rPr>
              <a:t>instituiu</a:t>
            </a:r>
            <a:r>
              <a:rPr dirty="0" sz="3100" spc="-265" b="1">
                <a:latin typeface="Trebuchet MS"/>
                <a:cs typeface="Trebuchet MS"/>
              </a:rPr>
              <a:t> </a:t>
            </a:r>
            <a:r>
              <a:rPr dirty="0" sz="3100" spc="-500" b="1">
                <a:latin typeface="Trebuchet MS"/>
                <a:cs typeface="Trebuchet MS"/>
              </a:rPr>
              <a:t>Programa</a:t>
            </a:r>
            <a:r>
              <a:rPr dirty="0" sz="3100" spc="260" b="1">
                <a:latin typeface="Trebuchet MS"/>
                <a:cs typeface="Trebuchet MS"/>
              </a:rPr>
              <a:t> </a:t>
            </a:r>
            <a:r>
              <a:rPr dirty="0" sz="3100" spc="-640" b="1">
                <a:latin typeface="Trebuchet MS"/>
                <a:cs typeface="Trebuchet MS"/>
              </a:rPr>
              <a:t>de</a:t>
            </a:r>
            <a:r>
              <a:rPr dirty="0" sz="3100" spc="260" b="1">
                <a:latin typeface="Trebuchet MS"/>
                <a:cs typeface="Trebuchet MS"/>
              </a:rPr>
              <a:t> </a:t>
            </a:r>
            <a:r>
              <a:rPr dirty="0" sz="3100" spc="-580" b="1">
                <a:latin typeface="Trebuchet MS"/>
                <a:cs typeface="Trebuchet MS"/>
              </a:rPr>
              <a:t>Combate</a:t>
            </a:r>
            <a:r>
              <a:rPr dirty="0" sz="3100" spc="260" b="1">
                <a:latin typeface="Trebuchet MS"/>
                <a:cs typeface="Trebuchet MS"/>
              </a:rPr>
              <a:t> </a:t>
            </a:r>
            <a:r>
              <a:rPr dirty="0" sz="3100" spc="-565" b="1">
                <a:latin typeface="Trebuchet MS"/>
                <a:cs typeface="Trebuchet MS"/>
              </a:rPr>
              <a:t>à</a:t>
            </a:r>
            <a:r>
              <a:rPr dirty="0" sz="3100" spc="260" b="1">
                <a:latin typeface="Trebuchet MS"/>
                <a:cs typeface="Trebuchet MS"/>
              </a:rPr>
              <a:t> </a:t>
            </a:r>
            <a:r>
              <a:rPr dirty="0" sz="3100" spc="-459" b="1">
                <a:latin typeface="Trebuchet MS"/>
                <a:cs typeface="Trebuchet MS"/>
              </a:rPr>
              <a:t>Intimidação</a:t>
            </a:r>
            <a:r>
              <a:rPr dirty="0" sz="3100" spc="260" b="1">
                <a:latin typeface="Trebuchet MS"/>
                <a:cs typeface="Trebuchet MS"/>
              </a:rPr>
              <a:t> </a:t>
            </a:r>
            <a:r>
              <a:rPr dirty="0" sz="3100" spc="-480" b="1">
                <a:latin typeface="Trebuchet MS"/>
                <a:cs typeface="Trebuchet MS"/>
              </a:rPr>
              <a:t>Sistemática</a:t>
            </a:r>
            <a:r>
              <a:rPr dirty="0" sz="3100" spc="260" b="1">
                <a:latin typeface="Trebuchet MS"/>
                <a:cs typeface="Trebuchet MS"/>
              </a:rPr>
              <a:t> </a:t>
            </a:r>
            <a:r>
              <a:rPr dirty="0" sz="3100" spc="-375" b="1">
                <a:latin typeface="Trebuchet MS"/>
                <a:cs typeface="Trebuchet MS"/>
              </a:rPr>
              <a:t>(Bullying)</a:t>
            </a:r>
            <a:r>
              <a:rPr dirty="0" sz="3100" spc="-285" b="1">
                <a:latin typeface="Trebuchet MS"/>
                <a:cs typeface="Trebuchet MS"/>
              </a:rPr>
              <a:t> </a:t>
            </a:r>
            <a:r>
              <a:rPr dirty="0" sz="3100" spc="-875" b="1">
                <a:latin typeface="Trebuchet MS"/>
                <a:cs typeface="Trebuchet MS"/>
              </a:rPr>
              <a:t>em</a:t>
            </a:r>
            <a:r>
              <a:rPr dirty="0" sz="3100" spc="630" b="1">
                <a:latin typeface="Trebuchet MS"/>
                <a:cs typeface="Trebuchet MS"/>
              </a:rPr>
              <a:t> </a:t>
            </a:r>
            <a:r>
              <a:rPr dirty="0" sz="3100" spc="-300" b="1">
                <a:latin typeface="Trebuchet MS"/>
                <a:cs typeface="Trebuchet MS"/>
              </a:rPr>
              <a:t>todo</a:t>
            </a:r>
            <a:r>
              <a:rPr dirty="0" sz="3100" spc="630" b="1">
                <a:latin typeface="Trebuchet MS"/>
                <a:cs typeface="Trebuchet MS"/>
              </a:rPr>
              <a:t> </a:t>
            </a:r>
            <a:r>
              <a:rPr dirty="0" sz="3100" spc="-175" b="1">
                <a:latin typeface="Trebuchet MS"/>
                <a:cs typeface="Trebuchet MS"/>
              </a:rPr>
              <a:t>o</a:t>
            </a:r>
            <a:r>
              <a:rPr dirty="0" sz="3100" spc="630" b="1">
                <a:latin typeface="Trebuchet MS"/>
                <a:cs typeface="Trebuchet MS"/>
              </a:rPr>
              <a:t> </a:t>
            </a:r>
            <a:r>
              <a:rPr dirty="0" sz="3100" spc="-350" b="1">
                <a:latin typeface="Trebuchet MS"/>
                <a:cs typeface="Trebuchet MS"/>
              </a:rPr>
              <a:t>território</a:t>
            </a:r>
            <a:r>
              <a:rPr dirty="0" sz="3100" spc="630" b="1">
                <a:latin typeface="Trebuchet MS"/>
                <a:cs typeface="Trebuchet MS"/>
              </a:rPr>
              <a:t> </a:t>
            </a:r>
            <a:r>
              <a:rPr dirty="0" sz="3100" spc="-430" b="1">
                <a:latin typeface="Trebuchet MS"/>
                <a:cs typeface="Trebuchet MS"/>
              </a:rPr>
              <a:t>nacional.</a:t>
            </a:r>
            <a:r>
              <a:rPr dirty="0" sz="3100" spc="630" b="1">
                <a:latin typeface="Trebuchet MS"/>
                <a:cs typeface="Trebuchet MS"/>
              </a:rPr>
              <a:t> </a:t>
            </a:r>
            <a:r>
              <a:rPr dirty="0" sz="3100" spc="-690" b="1">
                <a:latin typeface="Trebuchet MS"/>
                <a:cs typeface="Trebuchet MS"/>
              </a:rPr>
              <a:t>A</a:t>
            </a:r>
            <a:r>
              <a:rPr dirty="0" sz="3100" spc="630" b="1">
                <a:latin typeface="Trebuchet MS"/>
                <a:cs typeface="Trebuchet MS"/>
              </a:rPr>
              <a:t> </a:t>
            </a:r>
            <a:r>
              <a:rPr dirty="0" sz="3100" spc="-430" b="1">
                <a:latin typeface="Trebuchet MS"/>
                <a:cs typeface="Trebuchet MS"/>
              </a:rPr>
              <a:t>lei</a:t>
            </a:r>
            <a:r>
              <a:rPr dirty="0" sz="3100" spc="630" b="1">
                <a:latin typeface="Trebuchet MS"/>
                <a:cs typeface="Trebuchet MS"/>
              </a:rPr>
              <a:t> </a:t>
            </a:r>
            <a:r>
              <a:rPr dirty="0" sz="3100" spc="-450" b="1">
                <a:latin typeface="Trebuchet MS"/>
                <a:cs typeface="Trebuchet MS"/>
              </a:rPr>
              <a:t>obrigada</a:t>
            </a:r>
            <a:r>
              <a:rPr dirty="0" sz="3100" spc="630" b="1">
                <a:latin typeface="Trebuchet MS"/>
                <a:cs typeface="Trebuchet MS"/>
              </a:rPr>
              <a:t> </a:t>
            </a:r>
            <a:r>
              <a:rPr dirty="0" sz="3100" spc="-415" b="1">
                <a:latin typeface="Trebuchet MS"/>
                <a:cs typeface="Trebuchet MS"/>
              </a:rPr>
              <a:t>escolas,</a:t>
            </a:r>
            <a:r>
              <a:rPr dirty="0" sz="3100" spc="-235" b="1">
                <a:latin typeface="Trebuchet MS"/>
                <a:cs typeface="Trebuchet MS"/>
              </a:rPr>
              <a:t> </a:t>
            </a:r>
            <a:r>
              <a:rPr dirty="0" sz="3100" spc="-480" b="1">
                <a:latin typeface="Trebuchet MS"/>
                <a:cs typeface="Trebuchet MS"/>
              </a:rPr>
              <a:t>clubes,</a:t>
            </a:r>
            <a:r>
              <a:rPr dirty="0" sz="3100" spc="850" b="1">
                <a:latin typeface="Trebuchet MS"/>
                <a:cs typeface="Trebuchet MS"/>
              </a:rPr>
              <a:t> </a:t>
            </a:r>
            <a:r>
              <a:rPr dirty="0" sz="3100" spc="-515" b="1">
                <a:latin typeface="Trebuchet MS"/>
                <a:cs typeface="Trebuchet MS"/>
              </a:rPr>
              <a:t>agremiações</a:t>
            </a:r>
            <a:r>
              <a:rPr dirty="0" sz="3100" spc="850" b="1">
                <a:latin typeface="Trebuchet MS"/>
                <a:cs typeface="Trebuchet MS"/>
              </a:rPr>
              <a:t> </a:t>
            </a:r>
            <a:r>
              <a:rPr dirty="0" sz="3100" spc="-565" b="1">
                <a:latin typeface="Trebuchet MS"/>
                <a:cs typeface="Trebuchet MS"/>
              </a:rPr>
              <a:t>a</a:t>
            </a:r>
            <a:r>
              <a:rPr dirty="0" sz="3100" spc="850" b="1">
                <a:latin typeface="Trebuchet MS"/>
                <a:cs typeface="Trebuchet MS"/>
              </a:rPr>
              <a:t> </a:t>
            </a:r>
            <a:r>
              <a:rPr dirty="0" sz="3100" spc="-545" b="1">
                <a:latin typeface="Trebuchet MS"/>
                <a:cs typeface="Trebuchet MS"/>
              </a:rPr>
              <a:t>adotarem</a:t>
            </a:r>
            <a:r>
              <a:rPr dirty="0" sz="3100" spc="850" b="1">
                <a:latin typeface="Trebuchet MS"/>
                <a:cs typeface="Trebuchet MS"/>
              </a:rPr>
              <a:t> </a:t>
            </a:r>
            <a:r>
              <a:rPr dirty="0" sz="3100" spc="-595" b="1">
                <a:latin typeface="Trebuchet MS"/>
                <a:cs typeface="Trebuchet MS"/>
              </a:rPr>
              <a:t>medidas</a:t>
            </a:r>
            <a:r>
              <a:rPr dirty="0" sz="3100" spc="850" b="1">
                <a:latin typeface="Trebuchet MS"/>
                <a:cs typeface="Trebuchet MS"/>
              </a:rPr>
              <a:t> </a:t>
            </a:r>
            <a:r>
              <a:rPr dirty="0" sz="3100" spc="-640" b="1">
                <a:latin typeface="Trebuchet MS"/>
                <a:cs typeface="Trebuchet MS"/>
              </a:rPr>
              <a:t>de</a:t>
            </a:r>
            <a:r>
              <a:rPr dirty="0" sz="3100" spc="850" b="1">
                <a:latin typeface="Trebuchet MS"/>
                <a:cs typeface="Trebuchet MS"/>
              </a:rPr>
              <a:t> </a:t>
            </a:r>
            <a:r>
              <a:rPr dirty="0" sz="3100" spc="-560" b="1">
                <a:latin typeface="Trebuchet MS"/>
                <a:cs typeface="Trebuchet MS"/>
              </a:rPr>
              <a:t>combate</a:t>
            </a:r>
            <a:r>
              <a:rPr dirty="0" sz="3100" spc="850" b="1">
                <a:latin typeface="Trebuchet MS"/>
                <a:cs typeface="Trebuchet MS"/>
              </a:rPr>
              <a:t> </a:t>
            </a:r>
            <a:r>
              <a:rPr dirty="0" sz="3100" spc="-700" b="1">
                <a:latin typeface="Trebuchet MS"/>
                <a:cs typeface="Trebuchet MS"/>
              </a:rPr>
              <a:t>e</a:t>
            </a:r>
            <a:r>
              <a:rPr dirty="0" sz="3100" spc="-370" b="1">
                <a:latin typeface="Trebuchet MS"/>
                <a:cs typeface="Trebuchet MS"/>
              </a:rPr>
              <a:t> </a:t>
            </a:r>
            <a:r>
              <a:rPr dirty="0" sz="3100" spc="-535" b="1">
                <a:latin typeface="Trebuchet MS"/>
                <a:cs typeface="Trebuchet MS"/>
              </a:rPr>
              <a:t>prevenção</a:t>
            </a:r>
            <a:r>
              <a:rPr dirty="0" sz="3100" spc="-50" b="1">
                <a:latin typeface="Trebuchet MS"/>
                <a:cs typeface="Trebuchet MS"/>
              </a:rPr>
              <a:t> </a:t>
            </a:r>
            <a:r>
              <a:rPr dirty="0" sz="3100" spc="-375" b="1">
                <a:latin typeface="Trebuchet MS"/>
                <a:cs typeface="Trebuchet MS"/>
              </a:rPr>
              <a:t>ao</a:t>
            </a:r>
            <a:r>
              <a:rPr dirty="0" sz="3100" spc="-50" b="1">
                <a:latin typeface="Trebuchet MS"/>
                <a:cs typeface="Trebuchet MS"/>
              </a:rPr>
              <a:t> </a:t>
            </a:r>
            <a:r>
              <a:rPr dirty="0" sz="3100" spc="-400" b="1">
                <a:latin typeface="Trebuchet MS"/>
                <a:cs typeface="Trebuchet MS"/>
              </a:rPr>
              <a:t>bullying.</a:t>
            </a:r>
            <a:endParaRPr sz="3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270"/>
              </a:spcBef>
            </a:pPr>
            <a:endParaRPr sz="3100">
              <a:latin typeface="Trebuchet MS"/>
              <a:cs typeface="Trebuchet MS"/>
            </a:endParaRPr>
          </a:p>
          <a:p>
            <a:pPr algn="just" marL="12700" marR="5080">
              <a:lnSpc>
                <a:spcPct val="129200"/>
              </a:lnSpc>
            </a:pPr>
            <a:r>
              <a:rPr dirty="0" sz="3000" spc="-685" b="1">
                <a:latin typeface="Trebuchet MS"/>
                <a:cs typeface="Trebuchet MS"/>
              </a:rPr>
              <a:t>A</a:t>
            </a:r>
            <a:r>
              <a:rPr dirty="0" sz="3000" spc="745" b="1">
                <a:latin typeface="Trebuchet MS"/>
                <a:cs typeface="Trebuchet MS"/>
              </a:rPr>
              <a:t> </a:t>
            </a:r>
            <a:r>
              <a:rPr dirty="0" sz="3000" spc="-509" b="1">
                <a:latin typeface="Trebuchet MS"/>
                <a:cs typeface="Trebuchet MS"/>
              </a:rPr>
              <a:t>Lei</a:t>
            </a:r>
            <a:r>
              <a:rPr dirty="0" sz="3000" spc="745" b="1">
                <a:latin typeface="Trebuchet MS"/>
                <a:cs typeface="Trebuchet MS"/>
              </a:rPr>
              <a:t> </a:t>
            </a:r>
            <a:r>
              <a:rPr dirty="0" sz="3000" spc="-415" b="1">
                <a:latin typeface="Trebuchet MS"/>
                <a:cs typeface="Trebuchet MS"/>
              </a:rPr>
              <a:t>14.811</a:t>
            </a:r>
            <a:r>
              <a:rPr dirty="0" sz="3000" spc="745" b="1">
                <a:latin typeface="Trebuchet MS"/>
                <a:cs typeface="Trebuchet MS"/>
              </a:rPr>
              <a:t> </a:t>
            </a:r>
            <a:r>
              <a:rPr dirty="0" sz="3000" spc="-630" b="1">
                <a:latin typeface="Trebuchet MS"/>
                <a:cs typeface="Trebuchet MS"/>
              </a:rPr>
              <a:t>de</a:t>
            </a:r>
            <a:r>
              <a:rPr dirty="0" sz="3000" spc="745" b="1">
                <a:latin typeface="Trebuchet MS"/>
                <a:cs typeface="Trebuchet MS"/>
              </a:rPr>
              <a:t> </a:t>
            </a:r>
            <a:r>
              <a:rPr dirty="0" sz="3000" spc="-440" b="1">
                <a:latin typeface="Trebuchet MS"/>
                <a:cs typeface="Trebuchet MS"/>
              </a:rPr>
              <a:t>2024</a:t>
            </a:r>
            <a:r>
              <a:rPr dirty="0" sz="3000" spc="745" b="1">
                <a:latin typeface="Trebuchet MS"/>
                <a:cs typeface="Trebuchet MS"/>
              </a:rPr>
              <a:t> </a:t>
            </a:r>
            <a:r>
              <a:rPr dirty="0" sz="3000" spc="-484" b="1">
                <a:latin typeface="Trebuchet MS"/>
                <a:cs typeface="Trebuchet MS"/>
              </a:rPr>
              <a:t>acrescentou</a:t>
            </a:r>
            <a:r>
              <a:rPr dirty="0" sz="3000" spc="745" b="1">
                <a:latin typeface="Trebuchet MS"/>
                <a:cs typeface="Trebuchet MS"/>
              </a:rPr>
              <a:t> </a:t>
            </a:r>
            <a:r>
              <a:rPr dirty="0" sz="3000" spc="-204" b="1">
                <a:latin typeface="Trebuchet MS"/>
                <a:cs typeface="Trebuchet MS"/>
              </a:rPr>
              <a:t>o</a:t>
            </a:r>
            <a:r>
              <a:rPr dirty="0" sz="3000" spc="745" b="1">
                <a:latin typeface="Trebuchet MS"/>
                <a:cs typeface="Trebuchet MS"/>
              </a:rPr>
              <a:t> </a:t>
            </a:r>
            <a:r>
              <a:rPr dirty="0" sz="3000" spc="-340" b="1">
                <a:latin typeface="Trebuchet MS"/>
                <a:cs typeface="Trebuchet MS"/>
              </a:rPr>
              <a:t>artigo</a:t>
            </a:r>
            <a:r>
              <a:rPr dirty="0" sz="3000" spc="745" b="1">
                <a:latin typeface="Trebuchet MS"/>
                <a:cs typeface="Trebuchet MS"/>
              </a:rPr>
              <a:t> </a:t>
            </a:r>
            <a:r>
              <a:rPr dirty="0" sz="3000" spc="-285" b="1">
                <a:latin typeface="Trebuchet MS"/>
                <a:cs typeface="Trebuchet MS"/>
              </a:rPr>
              <a:t>146-</a:t>
            </a:r>
            <a:r>
              <a:rPr dirty="0" sz="3000" spc="-685" b="1">
                <a:latin typeface="Trebuchet MS"/>
                <a:cs typeface="Trebuchet MS"/>
              </a:rPr>
              <a:t>A</a:t>
            </a:r>
            <a:r>
              <a:rPr dirty="0" sz="3000" spc="745" b="1">
                <a:latin typeface="Trebuchet MS"/>
                <a:cs typeface="Trebuchet MS"/>
              </a:rPr>
              <a:t> </a:t>
            </a:r>
            <a:r>
              <a:rPr dirty="0" sz="3000" spc="-385" b="1">
                <a:latin typeface="Trebuchet MS"/>
                <a:cs typeface="Trebuchet MS"/>
              </a:rPr>
              <a:t>ao</a:t>
            </a:r>
            <a:r>
              <a:rPr dirty="0" sz="3000" spc="-110" b="1">
                <a:latin typeface="Trebuchet MS"/>
                <a:cs typeface="Trebuchet MS"/>
              </a:rPr>
              <a:t> </a:t>
            </a:r>
            <a:r>
              <a:rPr dirty="0" sz="3000" spc="-360" b="1">
                <a:latin typeface="Trebuchet MS"/>
                <a:cs typeface="Trebuchet MS"/>
              </a:rPr>
              <a:t>Código</a:t>
            </a:r>
            <a:r>
              <a:rPr dirty="0" sz="3000" spc="680" b="1">
                <a:latin typeface="Trebuchet MS"/>
                <a:cs typeface="Trebuchet MS"/>
              </a:rPr>
              <a:t> </a:t>
            </a:r>
            <a:r>
              <a:rPr dirty="0" sz="3000" spc="-484" b="1">
                <a:latin typeface="Trebuchet MS"/>
                <a:cs typeface="Trebuchet MS"/>
              </a:rPr>
              <a:t>Penal,</a:t>
            </a:r>
            <a:r>
              <a:rPr dirty="0" sz="3000" spc="680" b="1">
                <a:latin typeface="Trebuchet MS"/>
                <a:cs typeface="Trebuchet MS"/>
              </a:rPr>
              <a:t> </a:t>
            </a:r>
            <a:r>
              <a:rPr dirty="0" sz="3000" spc="-395" b="1">
                <a:latin typeface="Trebuchet MS"/>
                <a:cs typeface="Trebuchet MS"/>
              </a:rPr>
              <a:t>tipificando</a:t>
            </a:r>
            <a:r>
              <a:rPr dirty="0" sz="3000" spc="680" b="1">
                <a:latin typeface="Trebuchet MS"/>
                <a:cs typeface="Trebuchet MS"/>
              </a:rPr>
              <a:t> </a:t>
            </a:r>
            <a:r>
              <a:rPr dirty="0" sz="3000" spc="-560" b="1">
                <a:latin typeface="Trebuchet MS"/>
                <a:cs typeface="Trebuchet MS"/>
              </a:rPr>
              <a:t>a</a:t>
            </a:r>
            <a:r>
              <a:rPr dirty="0" sz="3000" spc="680" b="1">
                <a:latin typeface="Trebuchet MS"/>
                <a:cs typeface="Trebuchet MS"/>
              </a:rPr>
              <a:t> </a:t>
            </a:r>
            <a:r>
              <a:rPr dirty="0" sz="3000" spc="-450" b="1">
                <a:latin typeface="Trebuchet MS"/>
                <a:cs typeface="Trebuchet MS"/>
              </a:rPr>
              <a:t>prática</a:t>
            </a:r>
            <a:r>
              <a:rPr dirty="0" sz="3000" spc="680" b="1">
                <a:latin typeface="Trebuchet MS"/>
                <a:cs typeface="Trebuchet MS"/>
              </a:rPr>
              <a:t> </a:t>
            </a:r>
            <a:r>
              <a:rPr dirty="0" sz="3000" spc="-385" b="1">
                <a:latin typeface="Trebuchet MS"/>
                <a:cs typeface="Trebuchet MS"/>
              </a:rPr>
              <a:t>do</a:t>
            </a:r>
            <a:r>
              <a:rPr dirty="0" sz="3000" spc="680" b="1">
                <a:latin typeface="Trebuchet MS"/>
                <a:cs typeface="Trebuchet MS"/>
              </a:rPr>
              <a:t> </a:t>
            </a:r>
            <a:r>
              <a:rPr dirty="0" sz="3000" spc="-585" b="1">
                <a:latin typeface="Trebuchet MS"/>
                <a:cs typeface="Trebuchet MS"/>
              </a:rPr>
              <a:t>crime</a:t>
            </a:r>
            <a:r>
              <a:rPr dirty="0" sz="3000" spc="680" b="1">
                <a:latin typeface="Trebuchet MS"/>
                <a:cs typeface="Trebuchet MS"/>
              </a:rPr>
              <a:t> </a:t>
            </a:r>
            <a:r>
              <a:rPr dirty="0" sz="3000" spc="-630" b="1">
                <a:latin typeface="Trebuchet MS"/>
                <a:cs typeface="Trebuchet MS"/>
              </a:rPr>
              <a:t>de</a:t>
            </a:r>
            <a:r>
              <a:rPr dirty="0" sz="3000" spc="680" b="1">
                <a:latin typeface="Trebuchet MS"/>
                <a:cs typeface="Trebuchet MS"/>
              </a:rPr>
              <a:t> </a:t>
            </a:r>
            <a:r>
              <a:rPr dirty="0" sz="3000" spc="-405" b="1">
                <a:latin typeface="Trebuchet MS"/>
                <a:cs typeface="Trebuchet MS"/>
              </a:rPr>
              <a:t>bullying</a:t>
            </a:r>
            <a:r>
              <a:rPr dirty="0" sz="3000" spc="-165" b="1">
                <a:latin typeface="Trebuchet MS"/>
                <a:cs typeface="Trebuchet MS"/>
              </a:rPr>
              <a:t> </a:t>
            </a:r>
            <a:r>
              <a:rPr dirty="0" sz="3000" spc="-480" b="1">
                <a:latin typeface="Trebuchet MS"/>
                <a:cs typeface="Trebuchet MS"/>
              </a:rPr>
              <a:t>como</a:t>
            </a:r>
            <a:r>
              <a:rPr dirty="0" sz="3000" spc="1700" b="1">
                <a:latin typeface="Trebuchet MS"/>
                <a:cs typeface="Trebuchet MS"/>
              </a:rPr>
              <a:t> </a:t>
            </a:r>
            <a:r>
              <a:rPr dirty="0" sz="3000" spc="-459" b="1">
                <a:latin typeface="Trebuchet MS"/>
                <a:cs typeface="Trebuchet MS"/>
              </a:rPr>
              <a:t>ação</a:t>
            </a:r>
            <a:r>
              <a:rPr dirty="0" sz="3000" spc="1700" b="1">
                <a:latin typeface="Trebuchet MS"/>
                <a:cs typeface="Trebuchet MS"/>
              </a:rPr>
              <a:t> </a:t>
            </a:r>
            <a:r>
              <a:rPr dirty="0" sz="3000" spc="-450" b="1">
                <a:latin typeface="Trebuchet MS"/>
                <a:cs typeface="Trebuchet MS"/>
              </a:rPr>
              <a:t>individual,</a:t>
            </a:r>
            <a:r>
              <a:rPr dirty="0" sz="3000" spc="1700" b="1">
                <a:latin typeface="Trebuchet MS"/>
                <a:cs typeface="Trebuchet MS"/>
              </a:rPr>
              <a:t> </a:t>
            </a:r>
            <a:r>
              <a:rPr dirty="0" sz="3000" spc="-365" b="1">
                <a:latin typeface="Trebuchet MS"/>
                <a:cs typeface="Trebuchet MS"/>
              </a:rPr>
              <a:t>ou</a:t>
            </a:r>
            <a:r>
              <a:rPr dirty="0" sz="3000" spc="1700" b="1">
                <a:latin typeface="Trebuchet MS"/>
                <a:cs typeface="Trebuchet MS"/>
              </a:rPr>
              <a:t> </a:t>
            </a:r>
            <a:r>
              <a:rPr dirty="0" sz="3000" spc="-850" b="1">
                <a:latin typeface="Trebuchet MS"/>
                <a:cs typeface="Trebuchet MS"/>
              </a:rPr>
              <a:t>em</a:t>
            </a:r>
            <a:r>
              <a:rPr dirty="0" sz="3000" spc="1700" b="1">
                <a:latin typeface="Trebuchet MS"/>
                <a:cs typeface="Trebuchet MS"/>
              </a:rPr>
              <a:t> </a:t>
            </a:r>
            <a:r>
              <a:rPr dirty="0" sz="3000" spc="-375" b="1">
                <a:latin typeface="Trebuchet MS"/>
                <a:cs typeface="Trebuchet MS"/>
              </a:rPr>
              <a:t>grupo,</a:t>
            </a:r>
            <a:r>
              <a:rPr dirty="0" sz="3000" spc="1700" b="1">
                <a:latin typeface="Trebuchet MS"/>
                <a:cs typeface="Trebuchet MS"/>
              </a:rPr>
              <a:t> </a:t>
            </a:r>
            <a:r>
              <a:rPr dirty="0" sz="3000" spc="-630" b="1">
                <a:latin typeface="Trebuchet MS"/>
                <a:cs typeface="Trebuchet MS"/>
              </a:rPr>
              <a:t>de</a:t>
            </a:r>
            <a:r>
              <a:rPr dirty="0" sz="3000" spc="1700" b="1">
                <a:latin typeface="Trebuchet MS"/>
                <a:cs typeface="Trebuchet MS"/>
              </a:rPr>
              <a:t> </a:t>
            </a:r>
            <a:r>
              <a:rPr dirty="0" sz="3000" spc="-459" b="1">
                <a:latin typeface="Trebuchet MS"/>
                <a:cs typeface="Trebuchet MS"/>
              </a:rPr>
              <a:t>intimidar,</a:t>
            </a:r>
            <a:r>
              <a:rPr dirty="0" sz="3000" spc="-235" b="1">
                <a:latin typeface="Trebuchet MS"/>
                <a:cs typeface="Trebuchet MS"/>
              </a:rPr>
              <a:t> </a:t>
            </a:r>
            <a:r>
              <a:rPr dirty="0" sz="3000" spc="-515" b="1">
                <a:latin typeface="Trebuchet MS"/>
                <a:cs typeface="Trebuchet MS"/>
              </a:rPr>
              <a:t>sistematicamente,</a:t>
            </a:r>
            <a:r>
              <a:rPr dirty="0" sz="3000" spc="535" b="1">
                <a:latin typeface="Trebuchet MS"/>
                <a:cs typeface="Trebuchet MS"/>
              </a:rPr>
              <a:t> </a:t>
            </a:r>
            <a:r>
              <a:rPr dirty="0" sz="3000" spc="-625" b="1">
                <a:latin typeface="Trebuchet MS"/>
                <a:cs typeface="Trebuchet MS"/>
              </a:rPr>
              <a:t>“mediante</a:t>
            </a:r>
            <a:r>
              <a:rPr dirty="0" sz="3000" spc="535" b="1">
                <a:latin typeface="Trebuchet MS"/>
                <a:cs typeface="Trebuchet MS"/>
              </a:rPr>
              <a:t> </a:t>
            </a:r>
            <a:r>
              <a:rPr dirty="0" sz="3000" spc="-455" b="1">
                <a:latin typeface="Trebuchet MS"/>
                <a:cs typeface="Trebuchet MS"/>
              </a:rPr>
              <a:t>violência</a:t>
            </a:r>
            <a:r>
              <a:rPr dirty="0" sz="3000" spc="535" b="1">
                <a:latin typeface="Trebuchet MS"/>
                <a:cs typeface="Trebuchet MS"/>
              </a:rPr>
              <a:t> </a:t>
            </a:r>
            <a:r>
              <a:rPr dirty="0" sz="3000" spc="-385" b="1">
                <a:latin typeface="Trebuchet MS"/>
                <a:cs typeface="Trebuchet MS"/>
              </a:rPr>
              <a:t>física</a:t>
            </a:r>
            <a:r>
              <a:rPr dirty="0" sz="3000" spc="535" b="1">
                <a:latin typeface="Trebuchet MS"/>
                <a:cs typeface="Trebuchet MS"/>
              </a:rPr>
              <a:t> </a:t>
            </a:r>
            <a:r>
              <a:rPr dirty="0" sz="3000" spc="-365" b="1">
                <a:latin typeface="Trebuchet MS"/>
                <a:cs typeface="Trebuchet MS"/>
              </a:rPr>
              <a:t>ou</a:t>
            </a:r>
            <a:r>
              <a:rPr dirty="0" sz="3000" spc="535" b="1">
                <a:latin typeface="Trebuchet MS"/>
                <a:cs typeface="Trebuchet MS"/>
              </a:rPr>
              <a:t> </a:t>
            </a:r>
            <a:r>
              <a:rPr dirty="0" sz="3000" spc="-360" b="1">
                <a:latin typeface="Trebuchet MS"/>
                <a:cs typeface="Trebuchet MS"/>
              </a:rPr>
              <a:t>psicológica,</a:t>
            </a:r>
            <a:r>
              <a:rPr dirty="0" sz="3000" spc="-235" b="1">
                <a:latin typeface="Trebuchet MS"/>
                <a:cs typeface="Trebuchet MS"/>
              </a:rPr>
              <a:t> </a:t>
            </a:r>
            <a:r>
              <a:rPr dirty="0" sz="3000" spc="-700" b="1">
                <a:latin typeface="Trebuchet MS"/>
                <a:cs typeface="Trebuchet MS"/>
              </a:rPr>
              <a:t>uma</a:t>
            </a:r>
            <a:r>
              <a:rPr dirty="0" sz="3000" spc="130" b="1">
                <a:latin typeface="Trebuchet MS"/>
                <a:cs typeface="Trebuchet MS"/>
              </a:rPr>
              <a:t> </a:t>
            </a:r>
            <a:r>
              <a:rPr dirty="0" sz="3000" spc="-365" b="1">
                <a:latin typeface="Trebuchet MS"/>
                <a:cs typeface="Trebuchet MS"/>
              </a:rPr>
              <a:t>ou</a:t>
            </a:r>
            <a:r>
              <a:rPr dirty="0" sz="3000" spc="130" b="1">
                <a:latin typeface="Trebuchet MS"/>
                <a:cs typeface="Trebuchet MS"/>
              </a:rPr>
              <a:t> </a:t>
            </a:r>
            <a:r>
              <a:rPr dirty="0" sz="3000" spc="-565" b="1">
                <a:latin typeface="Trebuchet MS"/>
                <a:cs typeface="Trebuchet MS"/>
              </a:rPr>
              <a:t>mais</a:t>
            </a:r>
            <a:r>
              <a:rPr dirty="0" sz="3000" spc="130" b="1">
                <a:latin typeface="Trebuchet MS"/>
                <a:cs typeface="Trebuchet MS"/>
              </a:rPr>
              <a:t> </a:t>
            </a:r>
            <a:r>
              <a:rPr dirty="0" sz="3000" spc="-430" b="1">
                <a:latin typeface="Trebuchet MS"/>
                <a:cs typeface="Trebuchet MS"/>
              </a:rPr>
              <a:t>pessoas,</a:t>
            </a:r>
            <a:r>
              <a:rPr dirty="0" sz="3000" spc="130" b="1">
                <a:latin typeface="Trebuchet MS"/>
                <a:cs typeface="Trebuchet MS"/>
              </a:rPr>
              <a:t> </a:t>
            </a:r>
            <a:r>
              <a:rPr dirty="0" sz="3000" spc="-630" b="1">
                <a:latin typeface="Trebuchet MS"/>
                <a:cs typeface="Trebuchet MS"/>
              </a:rPr>
              <a:t>de</a:t>
            </a:r>
            <a:r>
              <a:rPr dirty="0" sz="3000" spc="130" b="1">
                <a:latin typeface="Trebuchet MS"/>
                <a:cs typeface="Trebuchet MS"/>
              </a:rPr>
              <a:t> </a:t>
            </a:r>
            <a:r>
              <a:rPr dirty="0" sz="3000" spc="-500" b="1">
                <a:latin typeface="Trebuchet MS"/>
                <a:cs typeface="Trebuchet MS"/>
              </a:rPr>
              <a:t>modo</a:t>
            </a:r>
            <a:r>
              <a:rPr dirty="0" sz="3000" spc="130" b="1">
                <a:latin typeface="Trebuchet MS"/>
                <a:cs typeface="Trebuchet MS"/>
              </a:rPr>
              <a:t> </a:t>
            </a:r>
            <a:r>
              <a:rPr dirty="0" sz="3000" spc="-440" b="1">
                <a:latin typeface="Trebuchet MS"/>
                <a:cs typeface="Trebuchet MS"/>
              </a:rPr>
              <a:t>intencional</a:t>
            </a:r>
            <a:r>
              <a:rPr dirty="0" sz="3000" spc="130" b="1">
                <a:latin typeface="Trebuchet MS"/>
                <a:cs typeface="Trebuchet MS"/>
              </a:rPr>
              <a:t> </a:t>
            </a:r>
            <a:r>
              <a:rPr dirty="0" sz="3000" spc="-690" b="1">
                <a:latin typeface="Trebuchet MS"/>
                <a:cs typeface="Trebuchet MS"/>
              </a:rPr>
              <a:t>e</a:t>
            </a:r>
            <a:r>
              <a:rPr dirty="0" sz="3000" spc="130" b="1">
                <a:latin typeface="Trebuchet MS"/>
                <a:cs typeface="Trebuchet MS"/>
              </a:rPr>
              <a:t> </a:t>
            </a:r>
            <a:r>
              <a:rPr dirty="0" sz="3000" spc="-420" b="1">
                <a:latin typeface="Trebuchet MS"/>
                <a:cs typeface="Trebuchet MS"/>
              </a:rPr>
              <a:t>repetitivo,</a:t>
            </a:r>
            <a:r>
              <a:rPr dirty="0" sz="3000" spc="130" b="1">
                <a:latin typeface="Trebuchet MS"/>
                <a:cs typeface="Trebuchet MS"/>
              </a:rPr>
              <a:t> </a:t>
            </a:r>
            <a:r>
              <a:rPr dirty="0" sz="3000" spc="-695" b="1">
                <a:latin typeface="Trebuchet MS"/>
                <a:cs typeface="Trebuchet MS"/>
              </a:rPr>
              <a:t>sem</a:t>
            </a:r>
            <a:r>
              <a:rPr dirty="0" sz="3000" spc="-355" b="1">
                <a:latin typeface="Trebuchet MS"/>
                <a:cs typeface="Trebuchet MS"/>
              </a:rPr>
              <a:t> </a:t>
            </a:r>
            <a:r>
              <a:rPr dirty="0" sz="3000" spc="-475" b="1">
                <a:latin typeface="Trebuchet MS"/>
                <a:cs typeface="Trebuchet MS"/>
              </a:rPr>
              <a:t>motivação</a:t>
            </a:r>
            <a:r>
              <a:rPr dirty="0" sz="3000" spc="-60" b="1">
                <a:latin typeface="Trebuchet MS"/>
                <a:cs typeface="Trebuchet MS"/>
              </a:rPr>
              <a:t> </a:t>
            </a:r>
            <a:r>
              <a:rPr dirty="0" sz="3000" spc="-555" b="1">
                <a:latin typeface="Trebuchet MS"/>
                <a:cs typeface="Trebuchet MS"/>
              </a:rPr>
              <a:t>evidente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1617" y="952660"/>
            <a:ext cx="1638372" cy="147105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611757" y="196890"/>
            <a:ext cx="584200" cy="265430"/>
          </a:xfrm>
          <a:custGeom>
            <a:avLst/>
            <a:gdLst/>
            <a:ahLst/>
            <a:cxnLst/>
            <a:rect l="l" t="t" r="r" b="b"/>
            <a:pathLst>
              <a:path w="584200" h="265430">
                <a:moveTo>
                  <a:pt x="0" y="236076"/>
                </a:moveTo>
                <a:lnTo>
                  <a:pt x="20386" y="232719"/>
                </a:lnTo>
                <a:lnTo>
                  <a:pt x="40621" y="229223"/>
                </a:lnTo>
                <a:lnTo>
                  <a:pt x="60707" y="225516"/>
                </a:lnTo>
                <a:lnTo>
                  <a:pt x="80645" y="221523"/>
                </a:lnTo>
                <a:lnTo>
                  <a:pt x="86726" y="250141"/>
                </a:lnTo>
                <a:lnTo>
                  <a:pt x="66323" y="254335"/>
                </a:lnTo>
                <a:lnTo>
                  <a:pt x="45760" y="258239"/>
                </a:lnTo>
                <a:lnTo>
                  <a:pt x="25115" y="261840"/>
                </a:lnTo>
                <a:lnTo>
                  <a:pt x="4468" y="265128"/>
                </a:lnTo>
                <a:lnTo>
                  <a:pt x="0" y="236076"/>
                </a:lnTo>
                <a:close/>
              </a:path>
              <a:path w="584200" h="265430">
                <a:moveTo>
                  <a:pt x="132111" y="209478"/>
                </a:moveTo>
                <a:lnTo>
                  <a:pt x="151922" y="204200"/>
                </a:lnTo>
                <a:lnTo>
                  <a:pt x="171683" y="198648"/>
                </a:lnTo>
                <a:lnTo>
                  <a:pt x="191292" y="192823"/>
                </a:lnTo>
                <a:lnTo>
                  <a:pt x="210643" y="186726"/>
                </a:lnTo>
                <a:lnTo>
                  <a:pt x="219701" y="214688"/>
                </a:lnTo>
                <a:lnTo>
                  <a:pt x="199866" y="220915"/>
                </a:lnTo>
                <a:lnTo>
                  <a:pt x="179822" y="226859"/>
                </a:lnTo>
                <a:lnTo>
                  <a:pt x="159600" y="232520"/>
                </a:lnTo>
                <a:lnTo>
                  <a:pt x="139229" y="237896"/>
                </a:lnTo>
                <a:lnTo>
                  <a:pt x="132111" y="209478"/>
                </a:lnTo>
                <a:close/>
              </a:path>
              <a:path w="584200" h="265430">
                <a:moveTo>
                  <a:pt x="260244" y="169288"/>
                </a:moveTo>
                <a:lnTo>
                  <a:pt x="279435" y="161952"/>
                </a:lnTo>
                <a:lnTo>
                  <a:pt x="298523" y="154260"/>
                </a:lnTo>
                <a:lnTo>
                  <a:pt x="317450" y="146172"/>
                </a:lnTo>
                <a:lnTo>
                  <a:pt x="336157" y="137649"/>
                </a:lnTo>
                <a:lnTo>
                  <a:pt x="348149" y="164303"/>
                </a:lnTo>
                <a:lnTo>
                  <a:pt x="329152" y="172682"/>
                </a:lnTo>
                <a:lnTo>
                  <a:pt x="309937" y="180730"/>
                </a:lnTo>
                <a:lnTo>
                  <a:pt x="290647" y="188389"/>
                </a:lnTo>
                <a:lnTo>
                  <a:pt x="271426" y="195601"/>
                </a:lnTo>
                <a:lnTo>
                  <a:pt x="260244" y="169288"/>
                </a:lnTo>
                <a:close/>
              </a:path>
              <a:path w="584200" h="265430">
                <a:moveTo>
                  <a:pt x="383206" y="115324"/>
                </a:moveTo>
                <a:lnTo>
                  <a:pt x="401444" y="105931"/>
                </a:lnTo>
                <a:lnTo>
                  <a:pt x="419502" y="96224"/>
                </a:lnTo>
                <a:lnTo>
                  <a:pt x="437295" y="86227"/>
                </a:lnTo>
                <a:lnTo>
                  <a:pt x="454738" y="75963"/>
                </a:lnTo>
                <a:lnTo>
                  <a:pt x="470452" y="101322"/>
                </a:lnTo>
                <a:lnTo>
                  <a:pt x="452578" y="111814"/>
                </a:lnTo>
                <a:lnTo>
                  <a:pt x="434383" y="122007"/>
                </a:lnTo>
                <a:lnTo>
                  <a:pt x="415865" y="131975"/>
                </a:lnTo>
                <a:lnTo>
                  <a:pt x="397023" y="141792"/>
                </a:lnTo>
                <a:lnTo>
                  <a:pt x="383206" y="115324"/>
                </a:lnTo>
                <a:close/>
              </a:path>
              <a:path w="584200" h="265430">
                <a:moveTo>
                  <a:pt x="499979" y="48111"/>
                </a:moveTo>
                <a:lnTo>
                  <a:pt x="516834" y="36294"/>
                </a:lnTo>
                <a:lnTo>
                  <a:pt x="533556" y="24332"/>
                </a:lnTo>
                <a:lnTo>
                  <a:pt x="549949" y="12232"/>
                </a:lnTo>
                <a:lnTo>
                  <a:pt x="565817" y="0"/>
                </a:lnTo>
                <a:lnTo>
                  <a:pt x="583903" y="23496"/>
                </a:lnTo>
                <a:lnTo>
                  <a:pt x="567652" y="36138"/>
                </a:lnTo>
                <a:lnTo>
                  <a:pt x="550823" y="48596"/>
                </a:lnTo>
                <a:lnTo>
                  <a:pt x="533437" y="60820"/>
                </a:lnTo>
                <a:lnTo>
                  <a:pt x="515516" y="72760"/>
                </a:lnTo>
                <a:lnTo>
                  <a:pt x="499979" y="481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6434956" y="135089"/>
            <a:ext cx="1829435" cy="1231900"/>
          </a:xfrm>
          <a:custGeom>
            <a:avLst/>
            <a:gdLst/>
            <a:ahLst/>
            <a:cxnLst/>
            <a:rect l="l" t="t" r="r" b="b"/>
            <a:pathLst>
              <a:path w="1829434" h="1231900">
                <a:moveTo>
                  <a:pt x="35763" y="1188770"/>
                </a:moveTo>
                <a:lnTo>
                  <a:pt x="6959" y="1183970"/>
                </a:lnTo>
                <a:lnTo>
                  <a:pt x="0" y="1226959"/>
                </a:lnTo>
                <a:lnTo>
                  <a:pt x="28981" y="1231366"/>
                </a:lnTo>
                <a:lnTo>
                  <a:pt x="35763" y="1188770"/>
                </a:lnTo>
                <a:close/>
              </a:path>
              <a:path w="1829434" h="1231900">
                <a:moveTo>
                  <a:pt x="63525" y="1047572"/>
                </a:moveTo>
                <a:lnTo>
                  <a:pt x="38442" y="1041971"/>
                </a:lnTo>
                <a:lnTo>
                  <a:pt x="34607" y="1041133"/>
                </a:lnTo>
                <a:lnTo>
                  <a:pt x="30073" y="1061885"/>
                </a:lnTo>
                <a:lnTo>
                  <a:pt x="16700" y="1126413"/>
                </a:lnTo>
                <a:lnTo>
                  <a:pt x="46151" y="1131963"/>
                </a:lnTo>
                <a:lnTo>
                  <a:pt x="54571" y="1089126"/>
                </a:lnTo>
                <a:lnTo>
                  <a:pt x="58978" y="1068146"/>
                </a:lnTo>
                <a:lnTo>
                  <a:pt x="63525" y="1047572"/>
                </a:lnTo>
                <a:close/>
              </a:path>
              <a:path w="1829434" h="1231900">
                <a:moveTo>
                  <a:pt x="99060" y="909015"/>
                </a:moveTo>
                <a:lnTo>
                  <a:pt x="73469" y="901293"/>
                </a:lnTo>
                <a:lnTo>
                  <a:pt x="71272" y="900671"/>
                </a:lnTo>
                <a:lnTo>
                  <a:pt x="65214" y="920927"/>
                </a:lnTo>
                <a:lnTo>
                  <a:pt x="59258" y="941743"/>
                </a:lnTo>
                <a:lnTo>
                  <a:pt x="47561" y="984618"/>
                </a:lnTo>
                <a:lnTo>
                  <a:pt x="76276" y="991920"/>
                </a:lnTo>
                <a:lnTo>
                  <a:pt x="81724" y="970597"/>
                </a:lnTo>
                <a:lnTo>
                  <a:pt x="87363" y="949629"/>
                </a:lnTo>
                <a:lnTo>
                  <a:pt x="93167" y="929081"/>
                </a:lnTo>
                <a:lnTo>
                  <a:pt x="99060" y="909015"/>
                </a:lnTo>
                <a:close/>
              </a:path>
              <a:path w="1829434" h="1231900">
                <a:moveTo>
                  <a:pt x="147142" y="775423"/>
                </a:moveTo>
                <a:lnTo>
                  <a:pt x="124117" y="765733"/>
                </a:lnTo>
                <a:lnTo>
                  <a:pt x="90195" y="846391"/>
                </a:lnTo>
                <a:lnTo>
                  <a:pt x="116484" y="855484"/>
                </a:lnTo>
                <a:lnTo>
                  <a:pt x="123609" y="835367"/>
                </a:lnTo>
                <a:lnTo>
                  <a:pt x="130949" y="815670"/>
                </a:lnTo>
                <a:lnTo>
                  <a:pt x="138480" y="796429"/>
                </a:lnTo>
                <a:lnTo>
                  <a:pt x="147142" y="775423"/>
                </a:lnTo>
                <a:close/>
              </a:path>
              <a:path w="1829434" h="1231900">
                <a:moveTo>
                  <a:pt x="211797" y="648474"/>
                </a:moveTo>
                <a:lnTo>
                  <a:pt x="164680" y="670509"/>
                </a:lnTo>
                <a:lnTo>
                  <a:pt x="146837" y="711720"/>
                </a:lnTo>
                <a:lnTo>
                  <a:pt x="147256" y="711923"/>
                </a:lnTo>
                <a:lnTo>
                  <a:pt x="149567" y="713016"/>
                </a:lnTo>
                <a:lnTo>
                  <a:pt x="170751" y="723061"/>
                </a:lnTo>
                <a:lnTo>
                  <a:pt x="180301" y="704024"/>
                </a:lnTo>
                <a:lnTo>
                  <a:pt x="190334" y="685241"/>
                </a:lnTo>
                <a:lnTo>
                  <a:pt x="200837" y="666724"/>
                </a:lnTo>
                <a:lnTo>
                  <a:pt x="211797" y="648474"/>
                </a:lnTo>
                <a:close/>
              </a:path>
              <a:path w="1829434" h="1231900">
                <a:moveTo>
                  <a:pt x="297751" y="537794"/>
                </a:moveTo>
                <a:lnTo>
                  <a:pt x="276847" y="517232"/>
                </a:lnTo>
                <a:lnTo>
                  <a:pt x="261658" y="533412"/>
                </a:lnTo>
                <a:lnTo>
                  <a:pt x="247040" y="550062"/>
                </a:lnTo>
                <a:lnTo>
                  <a:pt x="232994" y="567194"/>
                </a:lnTo>
                <a:lnTo>
                  <a:pt x="219506" y="584809"/>
                </a:lnTo>
                <a:lnTo>
                  <a:pt x="243166" y="602234"/>
                </a:lnTo>
                <a:lnTo>
                  <a:pt x="255955" y="585406"/>
                </a:lnTo>
                <a:lnTo>
                  <a:pt x="269328" y="569048"/>
                </a:lnTo>
                <a:lnTo>
                  <a:pt x="283260" y="553173"/>
                </a:lnTo>
                <a:lnTo>
                  <a:pt x="297751" y="537794"/>
                </a:lnTo>
                <a:close/>
              </a:path>
              <a:path w="1829434" h="1231900">
                <a:moveTo>
                  <a:pt x="407822" y="452501"/>
                </a:moveTo>
                <a:lnTo>
                  <a:pt x="393090" y="427088"/>
                </a:lnTo>
                <a:lnTo>
                  <a:pt x="374065" y="438670"/>
                </a:lnTo>
                <a:lnTo>
                  <a:pt x="355561" y="451015"/>
                </a:lnTo>
                <a:lnTo>
                  <a:pt x="337566" y="464083"/>
                </a:lnTo>
                <a:lnTo>
                  <a:pt x="320078" y="477901"/>
                </a:lnTo>
                <a:lnTo>
                  <a:pt x="338696" y="500507"/>
                </a:lnTo>
                <a:lnTo>
                  <a:pt x="355244" y="487438"/>
                </a:lnTo>
                <a:lnTo>
                  <a:pt x="372275" y="475081"/>
                </a:lnTo>
                <a:lnTo>
                  <a:pt x="389813" y="463435"/>
                </a:lnTo>
                <a:lnTo>
                  <a:pt x="407822" y="452501"/>
                </a:lnTo>
                <a:close/>
              </a:path>
              <a:path w="1829434" h="1231900">
                <a:moveTo>
                  <a:pt x="536841" y="397751"/>
                </a:moveTo>
                <a:lnTo>
                  <a:pt x="528497" y="369608"/>
                </a:lnTo>
                <a:lnTo>
                  <a:pt x="507352" y="376212"/>
                </a:lnTo>
                <a:lnTo>
                  <a:pt x="486460" y="383540"/>
                </a:lnTo>
                <a:lnTo>
                  <a:pt x="465848" y="391579"/>
                </a:lnTo>
                <a:lnTo>
                  <a:pt x="445503" y="400329"/>
                </a:lnTo>
                <a:lnTo>
                  <a:pt x="457492" y="426986"/>
                </a:lnTo>
                <a:lnTo>
                  <a:pt x="476961" y="418680"/>
                </a:lnTo>
                <a:lnTo>
                  <a:pt x="496671" y="411048"/>
                </a:lnTo>
                <a:lnTo>
                  <a:pt x="516636" y="404063"/>
                </a:lnTo>
                <a:lnTo>
                  <a:pt x="536841" y="397751"/>
                </a:lnTo>
                <a:close/>
              </a:path>
              <a:path w="1829434" h="1231900">
                <a:moveTo>
                  <a:pt x="674878" y="368401"/>
                </a:moveTo>
                <a:lnTo>
                  <a:pt x="671144" y="339496"/>
                </a:lnTo>
                <a:lnTo>
                  <a:pt x="648563" y="343001"/>
                </a:lnTo>
                <a:lnTo>
                  <a:pt x="626770" y="346722"/>
                </a:lnTo>
                <a:lnTo>
                  <a:pt x="605675" y="350697"/>
                </a:lnTo>
                <a:lnTo>
                  <a:pt x="585177" y="354990"/>
                </a:lnTo>
                <a:lnTo>
                  <a:pt x="590575" y="383324"/>
                </a:lnTo>
                <a:lnTo>
                  <a:pt x="610565" y="379145"/>
                </a:lnTo>
                <a:lnTo>
                  <a:pt x="631190" y="375272"/>
                </a:lnTo>
                <a:lnTo>
                  <a:pt x="652589" y="371703"/>
                </a:lnTo>
                <a:lnTo>
                  <a:pt x="674878" y="368401"/>
                </a:lnTo>
                <a:close/>
              </a:path>
              <a:path w="1829434" h="1231900">
                <a:moveTo>
                  <a:pt x="818095" y="355053"/>
                </a:moveTo>
                <a:lnTo>
                  <a:pt x="816114" y="325767"/>
                </a:lnTo>
                <a:lnTo>
                  <a:pt x="792391" y="327431"/>
                </a:lnTo>
                <a:lnTo>
                  <a:pt x="770115" y="329171"/>
                </a:lnTo>
                <a:lnTo>
                  <a:pt x="749109" y="331000"/>
                </a:lnTo>
                <a:lnTo>
                  <a:pt x="729208" y="332930"/>
                </a:lnTo>
                <a:lnTo>
                  <a:pt x="732167" y="362140"/>
                </a:lnTo>
                <a:lnTo>
                  <a:pt x="751725" y="360210"/>
                </a:lnTo>
                <a:lnTo>
                  <a:pt x="772414" y="358406"/>
                </a:lnTo>
                <a:lnTo>
                  <a:pt x="794461" y="356692"/>
                </a:lnTo>
                <a:lnTo>
                  <a:pt x="818095" y="355053"/>
                </a:lnTo>
                <a:close/>
              </a:path>
              <a:path w="1829434" h="1231900">
                <a:moveTo>
                  <a:pt x="967917" y="346062"/>
                </a:moveTo>
                <a:lnTo>
                  <a:pt x="966190" y="316903"/>
                </a:lnTo>
                <a:lnTo>
                  <a:pt x="873963" y="321970"/>
                </a:lnTo>
                <a:lnTo>
                  <a:pt x="875487" y="351218"/>
                </a:lnTo>
                <a:lnTo>
                  <a:pt x="967917" y="346062"/>
                </a:lnTo>
                <a:close/>
              </a:path>
              <a:path w="1829434" h="1231900">
                <a:moveTo>
                  <a:pt x="1128433" y="334276"/>
                </a:moveTo>
                <a:lnTo>
                  <a:pt x="1124813" y="305104"/>
                </a:lnTo>
                <a:lnTo>
                  <a:pt x="1114704" y="306184"/>
                </a:lnTo>
                <a:lnTo>
                  <a:pt x="1104557" y="307213"/>
                </a:lnTo>
                <a:lnTo>
                  <a:pt x="1059434" y="310946"/>
                </a:lnTo>
                <a:lnTo>
                  <a:pt x="1034910" y="312585"/>
                </a:lnTo>
                <a:lnTo>
                  <a:pt x="1037577" y="342150"/>
                </a:lnTo>
                <a:lnTo>
                  <a:pt x="1086827" y="338391"/>
                </a:lnTo>
                <a:lnTo>
                  <a:pt x="1097381" y="337464"/>
                </a:lnTo>
                <a:lnTo>
                  <a:pt x="1107808" y="336473"/>
                </a:lnTo>
                <a:lnTo>
                  <a:pt x="1118158" y="335407"/>
                </a:lnTo>
                <a:lnTo>
                  <a:pt x="1128433" y="334276"/>
                </a:lnTo>
                <a:close/>
              </a:path>
              <a:path w="1829434" h="1231900">
                <a:moveTo>
                  <a:pt x="1829269" y="16141"/>
                </a:moveTo>
                <a:lnTo>
                  <a:pt x="1811032" y="0"/>
                </a:lnTo>
                <a:lnTo>
                  <a:pt x="1803857" y="7429"/>
                </a:lnTo>
                <a:lnTo>
                  <a:pt x="1795018" y="16192"/>
                </a:lnTo>
                <a:lnTo>
                  <a:pt x="1782660" y="27800"/>
                </a:lnTo>
                <a:lnTo>
                  <a:pt x="1802269" y="49555"/>
                </a:lnTo>
                <a:lnTo>
                  <a:pt x="1810219" y="42303"/>
                </a:lnTo>
                <a:lnTo>
                  <a:pt x="1817979" y="34861"/>
                </a:lnTo>
                <a:lnTo>
                  <a:pt x="1823923" y="28867"/>
                </a:lnTo>
                <a:lnTo>
                  <a:pt x="1829269" y="161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61124" y="7986859"/>
            <a:ext cx="1681970" cy="1522265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8953976" y="9909164"/>
            <a:ext cx="591820" cy="244475"/>
          </a:xfrm>
          <a:custGeom>
            <a:avLst/>
            <a:gdLst/>
            <a:ahLst/>
            <a:cxnLst/>
            <a:rect l="l" t="t" r="r" b="b"/>
            <a:pathLst>
              <a:path w="591820" h="244475">
                <a:moveTo>
                  <a:pt x="591443" y="29198"/>
                </a:moveTo>
                <a:lnTo>
                  <a:pt x="570946" y="31791"/>
                </a:lnTo>
                <a:lnTo>
                  <a:pt x="550594" y="34527"/>
                </a:lnTo>
                <a:lnTo>
                  <a:pt x="530383" y="37481"/>
                </a:lnTo>
                <a:lnTo>
                  <a:pt x="510310" y="40725"/>
                </a:lnTo>
                <a:lnTo>
                  <a:pt x="505303" y="11901"/>
                </a:lnTo>
                <a:lnTo>
                  <a:pt x="525848" y="8472"/>
                </a:lnTo>
                <a:lnTo>
                  <a:pt x="546543" y="5340"/>
                </a:lnTo>
                <a:lnTo>
                  <a:pt x="567309" y="2513"/>
                </a:lnTo>
                <a:lnTo>
                  <a:pt x="588064" y="0"/>
                </a:lnTo>
                <a:lnTo>
                  <a:pt x="591443" y="29198"/>
                </a:lnTo>
                <a:close/>
              </a:path>
              <a:path w="591820" h="244475">
                <a:moveTo>
                  <a:pt x="458430" y="50838"/>
                </a:moveTo>
                <a:lnTo>
                  <a:pt x="438435" y="55372"/>
                </a:lnTo>
                <a:lnTo>
                  <a:pt x="418480" y="60181"/>
                </a:lnTo>
                <a:lnTo>
                  <a:pt x="398667" y="65268"/>
                </a:lnTo>
                <a:lnTo>
                  <a:pt x="379102" y="70638"/>
                </a:lnTo>
                <a:lnTo>
                  <a:pt x="371096" y="42356"/>
                </a:lnTo>
                <a:lnTo>
                  <a:pt x="391149" y="36876"/>
                </a:lnTo>
                <a:lnTo>
                  <a:pt x="411402" y="31685"/>
                </a:lnTo>
                <a:lnTo>
                  <a:pt x="431822" y="26784"/>
                </a:lnTo>
                <a:lnTo>
                  <a:pt x="452379" y="22174"/>
                </a:lnTo>
                <a:lnTo>
                  <a:pt x="458430" y="50838"/>
                </a:lnTo>
                <a:close/>
              </a:path>
              <a:path w="591820" h="244475">
                <a:moveTo>
                  <a:pt x="328883" y="86209"/>
                </a:moveTo>
                <a:lnTo>
                  <a:pt x="309431" y="92822"/>
                </a:lnTo>
                <a:lnTo>
                  <a:pt x="290069" y="99795"/>
                </a:lnTo>
                <a:lnTo>
                  <a:pt x="270853" y="107170"/>
                </a:lnTo>
                <a:lnTo>
                  <a:pt x="251840" y="114987"/>
                </a:lnTo>
                <a:lnTo>
                  <a:pt x="240854" y="87904"/>
                </a:lnTo>
                <a:lnTo>
                  <a:pt x="260150" y="80241"/>
                </a:lnTo>
                <a:lnTo>
                  <a:pt x="279653" y="72917"/>
                </a:lnTo>
                <a:lnTo>
                  <a:pt x="299216" y="65984"/>
                </a:lnTo>
                <a:lnTo>
                  <a:pt x="318693" y="59496"/>
                </a:lnTo>
                <a:lnTo>
                  <a:pt x="328883" y="86209"/>
                </a:lnTo>
                <a:close/>
              </a:path>
              <a:path w="591820" h="244475">
                <a:moveTo>
                  <a:pt x="203990" y="135538"/>
                </a:moveTo>
                <a:lnTo>
                  <a:pt x="185413" y="144242"/>
                </a:lnTo>
                <a:lnTo>
                  <a:pt x="167005" y="153267"/>
                </a:lnTo>
                <a:lnTo>
                  <a:pt x="148851" y="162592"/>
                </a:lnTo>
                <a:lnTo>
                  <a:pt x="131036" y="172196"/>
                </a:lnTo>
                <a:lnTo>
                  <a:pt x="116281" y="146268"/>
                </a:lnTo>
                <a:lnTo>
                  <a:pt x="134535" y="136451"/>
                </a:lnTo>
                <a:lnTo>
                  <a:pt x="153099" y="126946"/>
                </a:lnTo>
                <a:lnTo>
                  <a:pt x="171976" y="117677"/>
                </a:lnTo>
                <a:lnTo>
                  <a:pt x="191172" y="108572"/>
                </a:lnTo>
                <a:lnTo>
                  <a:pt x="203990" y="135538"/>
                </a:lnTo>
                <a:close/>
              </a:path>
              <a:path w="591820" h="244475">
                <a:moveTo>
                  <a:pt x="84785" y="198338"/>
                </a:moveTo>
                <a:lnTo>
                  <a:pt x="67500" y="209516"/>
                </a:lnTo>
                <a:lnTo>
                  <a:pt x="50343" y="220845"/>
                </a:lnTo>
                <a:lnTo>
                  <a:pt x="33509" y="232324"/>
                </a:lnTo>
                <a:lnTo>
                  <a:pt x="17195" y="243954"/>
                </a:lnTo>
                <a:lnTo>
                  <a:pt x="0" y="219798"/>
                </a:lnTo>
                <a:lnTo>
                  <a:pt x="16712" y="207773"/>
                </a:lnTo>
                <a:lnTo>
                  <a:pt x="33995" y="195952"/>
                </a:lnTo>
                <a:lnTo>
                  <a:pt x="51826" y="184386"/>
                </a:lnTo>
                <a:lnTo>
                  <a:pt x="70181" y="173126"/>
                </a:lnTo>
                <a:lnTo>
                  <a:pt x="84785" y="198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8882863" y="9048457"/>
            <a:ext cx="1873885" cy="1163955"/>
          </a:xfrm>
          <a:custGeom>
            <a:avLst/>
            <a:gdLst/>
            <a:ahLst/>
            <a:cxnLst/>
            <a:rect l="l" t="t" r="r" b="b"/>
            <a:pathLst>
              <a:path w="1873884" h="1163954">
                <a:moveTo>
                  <a:pt x="47015" y="1137158"/>
                </a:moveTo>
                <a:lnTo>
                  <a:pt x="28232" y="1114679"/>
                </a:lnTo>
                <a:lnTo>
                  <a:pt x="20002" y="1121625"/>
                </a:lnTo>
                <a:lnTo>
                  <a:pt x="11976" y="1128776"/>
                </a:lnTo>
                <a:lnTo>
                  <a:pt x="5816" y="1134541"/>
                </a:lnTo>
                <a:lnTo>
                  <a:pt x="0" y="1147051"/>
                </a:lnTo>
                <a:lnTo>
                  <a:pt x="17627" y="1163866"/>
                </a:lnTo>
                <a:lnTo>
                  <a:pt x="25069" y="1156716"/>
                </a:lnTo>
                <a:lnTo>
                  <a:pt x="34239" y="1148283"/>
                </a:lnTo>
                <a:lnTo>
                  <a:pt x="47015" y="1137158"/>
                </a:lnTo>
                <a:close/>
              </a:path>
              <a:path w="1873884" h="1163954">
                <a:moveTo>
                  <a:pt x="804887" y="880529"/>
                </a:moveTo>
                <a:lnTo>
                  <a:pt x="803338" y="850887"/>
                </a:lnTo>
                <a:lnTo>
                  <a:pt x="753973" y="852792"/>
                </a:lnTo>
                <a:lnTo>
                  <a:pt x="743394" y="853325"/>
                </a:lnTo>
                <a:lnTo>
                  <a:pt x="732929" y="853935"/>
                </a:lnTo>
                <a:lnTo>
                  <a:pt x="722553" y="854608"/>
                </a:lnTo>
                <a:lnTo>
                  <a:pt x="712241" y="855345"/>
                </a:lnTo>
                <a:lnTo>
                  <a:pt x="714768" y="884643"/>
                </a:lnTo>
                <a:lnTo>
                  <a:pt x="724916" y="883932"/>
                </a:lnTo>
                <a:lnTo>
                  <a:pt x="735088" y="883285"/>
                </a:lnTo>
                <a:lnTo>
                  <a:pt x="745312" y="882700"/>
                </a:lnTo>
                <a:lnTo>
                  <a:pt x="755650" y="882180"/>
                </a:lnTo>
                <a:lnTo>
                  <a:pt x="768007" y="881672"/>
                </a:lnTo>
                <a:lnTo>
                  <a:pt x="780313" y="881253"/>
                </a:lnTo>
                <a:lnTo>
                  <a:pt x="804887" y="880529"/>
                </a:lnTo>
                <a:close/>
              </a:path>
              <a:path w="1873884" h="1163954">
                <a:moveTo>
                  <a:pt x="966076" y="877163"/>
                </a:moveTo>
                <a:lnTo>
                  <a:pt x="965644" y="847877"/>
                </a:lnTo>
                <a:lnTo>
                  <a:pt x="873086" y="849566"/>
                </a:lnTo>
                <a:lnTo>
                  <a:pt x="873721" y="878776"/>
                </a:lnTo>
                <a:lnTo>
                  <a:pt x="966076" y="877163"/>
                </a:lnTo>
                <a:close/>
              </a:path>
              <a:path w="1873884" h="1163954">
                <a:moveTo>
                  <a:pt x="1111135" y="871626"/>
                </a:moveTo>
                <a:lnTo>
                  <a:pt x="1109268" y="842327"/>
                </a:lnTo>
                <a:lnTo>
                  <a:pt x="1089647" y="843521"/>
                </a:lnTo>
                <a:lnTo>
                  <a:pt x="1068908" y="844550"/>
                </a:lnTo>
                <a:lnTo>
                  <a:pt x="1046810" y="845439"/>
                </a:lnTo>
                <a:lnTo>
                  <a:pt x="1023137" y="846188"/>
                </a:lnTo>
                <a:lnTo>
                  <a:pt x="1024026" y="875525"/>
                </a:lnTo>
                <a:lnTo>
                  <a:pt x="1047800" y="874763"/>
                </a:lnTo>
                <a:lnTo>
                  <a:pt x="1070114" y="873848"/>
                </a:lnTo>
                <a:lnTo>
                  <a:pt x="1091171" y="872807"/>
                </a:lnTo>
                <a:lnTo>
                  <a:pt x="1111135" y="871626"/>
                </a:lnTo>
                <a:close/>
              </a:path>
              <a:path w="1873884" h="1163954">
                <a:moveTo>
                  <a:pt x="1255890" y="854964"/>
                </a:moveTo>
                <a:lnTo>
                  <a:pt x="1251546" y="826452"/>
                </a:lnTo>
                <a:lnTo>
                  <a:pt x="1231430" y="829881"/>
                </a:lnTo>
                <a:lnTo>
                  <a:pt x="1210665" y="832980"/>
                </a:lnTo>
                <a:lnTo>
                  <a:pt x="1189151" y="835748"/>
                </a:lnTo>
                <a:lnTo>
                  <a:pt x="1166749" y="838212"/>
                </a:lnTo>
                <a:lnTo>
                  <a:pt x="1169403" y="867232"/>
                </a:lnTo>
                <a:lnTo>
                  <a:pt x="1192110" y="864565"/>
                </a:lnTo>
                <a:lnTo>
                  <a:pt x="1214018" y="861682"/>
                </a:lnTo>
                <a:lnTo>
                  <a:pt x="1235240" y="858494"/>
                </a:lnTo>
                <a:lnTo>
                  <a:pt x="1255890" y="854964"/>
                </a:lnTo>
                <a:close/>
              </a:path>
              <a:path w="1873884" h="1163954">
                <a:moveTo>
                  <a:pt x="1397165" y="814870"/>
                </a:moveTo>
                <a:lnTo>
                  <a:pt x="1386179" y="787793"/>
                </a:lnTo>
                <a:lnTo>
                  <a:pt x="1366418" y="795362"/>
                </a:lnTo>
                <a:lnTo>
                  <a:pt x="1346428" y="802259"/>
                </a:lnTo>
                <a:lnTo>
                  <a:pt x="1326222" y="808482"/>
                </a:lnTo>
                <a:lnTo>
                  <a:pt x="1305788" y="814044"/>
                </a:lnTo>
                <a:lnTo>
                  <a:pt x="1313078" y="842479"/>
                </a:lnTo>
                <a:lnTo>
                  <a:pt x="1334465" y="836663"/>
                </a:lnTo>
                <a:lnTo>
                  <a:pt x="1355598" y="830122"/>
                </a:lnTo>
                <a:lnTo>
                  <a:pt x="1376502" y="822858"/>
                </a:lnTo>
                <a:lnTo>
                  <a:pt x="1397165" y="814870"/>
                </a:lnTo>
                <a:close/>
              </a:path>
              <a:path w="1873884" h="1163954">
                <a:moveTo>
                  <a:pt x="1525397" y="742061"/>
                </a:moveTo>
                <a:lnTo>
                  <a:pt x="1507629" y="718769"/>
                </a:lnTo>
                <a:lnTo>
                  <a:pt x="1490611" y="731202"/>
                </a:lnTo>
                <a:lnTo>
                  <a:pt x="1473123" y="742911"/>
                </a:lnTo>
                <a:lnTo>
                  <a:pt x="1455178" y="753897"/>
                </a:lnTo>
                <a:lnTo>
                  <a:pt x="1436763" y="764146"/>
                </a:lnTo>
                <a:lnTo>
                  <a:pt x="1450530" y="790105"/>
                </a:lnTo>
                <a:lnTo>
                  <a:pt x="1469974" y="779233"/>
                </a:lnTo>
                <a:lnTo>
                  <a:pt x="1488935" y="767600"/>
                </a:lnTo>
                <a:lnTo>
                  <a:pt x="1507413" y="755205"/>
                </a:lnTo>
                <a:lnTo>
                  <a:pt x="1525397" y="742061"/>
                </a:lnTo>
                <a:close/>
              </a:path>
              <a:path w="1873884" h="1163954">
                <a:moveTo>
                  <a:pt x="1629905" y="638975"/>
                </a:moveTo>
                <a:lnTo>
                  <a:pt x="1606905" y="620687"/>
                </a:lnTo>
                <a:lnTo>
                  <a:pt x="1593494" y="637019"/>
                </a:lnTo>
                <a:lnTo>
                  <a:pt x="1579524" y="652868"/>
                </a:lnTo>
                <a:lnTo>
                  <a:pt x="1565008" y="668197"/>
                </a:lnTo>
                <a:lnTo>
                  <a:pt x="1549946" y="683044"/>
                </a:lnTo>
                <a:lnTo>
                  <a:pt x="1570075" y="704354"/>
                </a:lnTo>
                <a:lnTo>
                  <a:pt x="1585861" y="688771"/>
                </a:lnTo>
                <a:lnTo>
                  <a:pt x="1601089" y="672668"/>
                </a:lnTo>
                <a:lnTo>
                  <a:pt x="1615770" y="656069"/>
                </a:lnTo>
                <a:lnTo>
                  <a:pt x="1629905" y="638975"/>
                </a:lnTo>
                <a:close/>
              </a:path>
              <a:path w="1873884" h="1163954">
                <a:moveTo>
                  <a:pt x="1707273" y="514870"/>
                </a:moveTo>
                <a:lnTo>
                  <a:pt x="1706841" y="514654"/>
                </a:lnTo>
                <a:lnTo>
                  <a:pt x="1704581" y="513473"/>
                </a:lnTo>
                <a:lnTo>
                  <a:pt x="1683791" y="502653"/>
                </a:lnTo>
                <a:lnTo>
                  <a:pt x="1673529" y="521309"/>
                </a:lnTo>
                <a:lnTo>
                  <a:pt x="1662811" y="539699"/>
                </a:lnTo>
                <a:lnTo>
                  <a:pt x="1651622" y="557809"/>
                </a:lnTo>
                <a:lnTo>
                  <a:pt x="1639976" y="575640"/>
                </a:lnTo>
                <a:lnTo>
                  <a:pt x="1664627" y="592124"/>
                </a:lnTo>
                <a:lnTo>
                  <a:pt x="1676387" y="574065"/>
                </a:lnTo>
                <a:lnTo>
                  <a:pt x="1687893" y="555383"/>
                </a:lnTo>
                <a:lnTo>
                  <a:pt x="1690497" y="550926"/>
                </a:lnTo>
                <a:lnTo>
                  <a:pt x="1707273" y="514870"/>
                </a:lnTo>
                <a:close/>
              </a:path>
              <a:path w="1873884" h="1163954">
                <a:moveTo>
                  <a:pt x="1768894" y="382409"/>
                </a:moveTo>
                <a:lnTo>
                  <a:pt x="1742960" y="372338"/>
                </a:lnTo>
                <a:lnTo>
                  <a:pt x="1735099" y="392176"/>
                </a:lnTo>
                <a:lnTo>
                  <a:pt x="1727022" y="411594"/>
                </a:lnTo>
                <a:lnTo>
                  <a:pt x="1718779" y="430542"/>
                </a:lnTo>
                <a:lnTo>
                  <a:pt x="1709343" y="451205"/>
                </a:lnTo>
                <a:lnTo>
                  <a:pt x="1731987" y="461746"/>
                </a:lnTo>
                <a:lnTo>
                  <a:pt x="1768894" y="382409"/>
                </a:lnTo>
                <a:close/>
              </a:path>
              <a:path w="1873884" h="1163954">
                <a:moveTo>
                  <a:pt x="1816671" y="245884"/>
                </a:moveTo>
                <a:lnTo>
                  <a:pt x="1788248" y="237502"/>
                </a:lnTo>
                <a:lnTo>
                  <a:pt x="1782013" y="258610"/>
                </a:lnTo>
                <a:lnTo>
                  <a:pt x="1775587" y="279349"/>
                </a:lnTo>
                <a:lnTo>
                  <a:pt x="1769033" y="299669"/>
                </a:lnTo>
                <a:lnTo>
                  <a:pt x="1762379" y="319493"/>
                </a:lnTo>
                <a:lnTo>
                  <a:pt x="1787664" y="328180"/>
                </a:lnTo>
                <a:lnTo>
                  <a:pt x="1789849" y="328879"/>
                </a:lnTo>
                <a:lnTo>
                  <a:pt x="1796656" y="308864"/>
                </a:lnTo>
                <a:lnTo>
                  <a:pt x="1803374" y="288290"/>
                </a:lnTo>
                <a:lnTo>
                  <a:pt x="1816671" y="245884"/>
                </a:lnTo>
                <a:close/>
              </a:path>
              <a:path w="1873884" h="1163954">
                <a:moveTo>
                  <a:pt x="1852815" y="105333"/>
                </a:moveTo>
                <a:lnTo>
                  <a:pt x="1823593" y="98691"/>
                </a:lnTo>
                <a:lnTo>
                  <a:pt x="1813572" y="141185"/>
                </a:lnTo>
                <a:lnTo>
                  <a:pt x="1808391" y="161975"/>
                </a:lnTo>
                <a:lnTo>
                  <a:pt x="1803082" y="182372"/>
                </a:lnTo>
                <a:lnTo>
                  <a:pt x="1827923" y="188912"/>
                </a:lnTo>
                <a:lnTo>
                  <a:pt x="1831733" y="189877"/>
                </a:lnTo>
                <a:lnTo>
                  <a:pt x="1837042" y="169316"/>
                </a:lnTo>
                <a:lnTo>
                  <a:pt x="1852815" y="105333"/>
                </a:lnTo>
                <a:close/>
              </a:path>
              <a:path w="1873884" h="1163954">
                <a:moveTo>
                  <a:pt x="1873262" y="5473"/>
                </a:moveTo>
                <a:lnTo>
                  <a:pt x="1844471" y="0"/>
                </a:lnTo>
                <a:lnTo>
                  <a:pt x="1836089" y="42303"/>
                </a:lnTo>
                <a:lnTo>
                  <a:pt x="1864702" y="48183"/>
                </a:lnTo>
                <a:lnTo>
                  <a:pt x="1873262" y="54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18401" y="2883461"/>
            <a:ext cx="1524635" cy="735330"/>
          </a:xfrm>
          <a:custGeom>
            <a:avLst/>
            <a:gdLst/>
            <a:ahLst/>
            <a:cxnLst/>
            <a:rect l="l" t="t" r="r" b="b"/>
            <a:pathLst>
              <a:path w="1524635" h="735329">
                <a:moveTo>
                  <a:pt x="1279314" y="734762"/>
                </a:moveTo>
                <a:lnTo>
                  <a:pt x="1229927" y="733410"/>
                </a:lnTo>
                <a:lnTo>
                  <a:pt x="1177732" y="729399"/>
                </a:lnTo>
                <a:lnTo>
                  <a:pt x="1123087" y="722933"/>
                </a:lnTo>
                <a:lnTo>
                  <a:pt x="1066353" y="714214"/>
                </a:lnTo>
                <a:lnTo>
                  <a:pt x="1007887" y="703446"/>
                </a:lnTo>
                <a:lnTo>
                  <a:pt x="948049" y="690833"/>
                </a:lnTo>
                <a:lnTo>
                  <a:pt x="887199" y="676579"/>
                </a:lnTo>
                <a:lnTo>
                  <a:pt x="825695" y="660888"/>
                </a:lnTo>
                <a:lnTo>
                  <a:pt x="763896" y="643962"/>
                </a:lnTo>
                <a:lnTo>
                  <a:pt x="702162" y="626005"/>
                </a:lnTo>
                <a:lnTo>
                  <a:pt x="640851" y="607221"/>
                </a:lnTo>
                <a:lnTo>
                  <a:pt x="580322" y="587814"/>
                </a:lnTo>
                <a:lnTo>
                  <a:pt x="520936" y="567987"/>
                </a:lnTo>
                <a:lnTo>
                  <a:pt x="463050" y="547944"/>
                </a:lnTo>
                <a:lnTo>
                  <a:pt x="407024" y="527888"/>
                </a:lnTo>
                <a:lnTo>
                  <a:pt x="353217" y="508023"/>
                </a:lnTo>
                <a:lnTo>
                  <a:pt x="301988" y="488552"/>
                </a:lnTo>
                <a:lnTo>
                  <a:pt x="253696" y="469680"/>
                </a:lnTo>
                <a:lnTo>
                  <a:pt x="208700" y="451609"/>
                </a:lnTo>
                <a:lnTo>
                  <a:pt x="167359" y="434544"/>
                </a:lnTo>
                <a:lnTo>
                  <a:pt x="130033" y="418688"/>
                </a:lnTo>
                <a:lnTo>
                  <a:pt x="68860" y="391416"/>
                </a:lnTo>
                <a:lnTo>
                  <a:pt x="28054" y="371424"/>
                </a:lnTo>
                <a:lnTo>
                  <a:pt x="0" y="341145"/>
                </a:lnTo>
                <a:lnTo>
                  <a:pt x="53" y="326860"/>
                </a:lnTo>
                <a:lnTo>
                  <a:pt x="30633" y="280140"/>
                </a:lnTo>
                <a:lnTo>
                  <a:pt x="56046" y="248001"/>
                </a:lnTo>
                <a:lnTo>
                  <a:pt x="81972" y="216899"/>
                </a:lnTo>
                <a:lnTo>
                  <a:pt x="108116" y="186881"/>
                </a:lnTo>
                <a:lnTo>
                  <a:pt x="142222" y="149493"/>
                </a:lnTo>
                <a:lnTo>
                  <a:pt x="177378" y="112925"/>
                </a:lnTo>
                <a:lnTo>
                  <a:pt x="213545" y="77242"/>
                </a:lnTo>
                <a:lnTo>
                  <a:pt x="250689" y="42512"/>
                </a:lnTo>
                <a:lnTo>
                  <a:pt x="288771" y="8802"/>
                </a:lnTo>
                <a:lnTo>
                  <a:pt x="305514" y="0"/>
                </a:lnTo>
                <a:lnTo>
                  <a:pt x="311685" y="13"/>
                </a:lnTo>
                <a:lnTo>
                  <a:pt x="379069" y="19576"/>
                </a:lnTo>
                <a:lnTo>
                  <a:pt x="423671" y="36054"/>
                </a:lnTo>
                <a:lnTo>
                  <a:pt x="473667" y="55855"/>
                </a:lnTo>
                <a:lnTo>
                  <a:pt x="527649" y="78122"/>
                </a:lnTo>
                <a:lnTo>
                  <a:pt x="584207" y="101998"/>
                </a:lnTo>
                <a:lnTo>
                  <a:pt x="699421" y="151147"/>
                </a:lnTo>
                <a:lnTo>
                  <a:pt x="755257" y="174708"/>
                </a:lnTo>
                <a:lnTo>
                  <a:pt x="808036" y="196450"/>
                </a:lnTo>
                <a:lnTo>
                  <a:pt x="856347" y="215516"/>
                </a:lnTo>
                <a:lnTo>
                  <a:pt x="898783" y="231050"/>
                </a:lnTo>
                <a:lnTo>
                  <a:pt x="948557" y="247650"/>
                </a:lnTo>
                <a:lnTo>
                  <a:pt x="998650" y="263382"/>
                </a:lnTo>
                <a:lnTo>
                  <a:pt x="1048950" y="278526"/>
                </a:lnTo>
                <a:lnTo>
                  <a:pt x="1149736" y="308165"/>
                </a:lnTo>
                <a:lnTo>
                  <a:pt x="1200001" y="323219"/>
                </a:lnTo>
                <a:lnTo>
                  <a:pt x="1243344" y="335327"/>
                </a:lnTo>
                <a:lnTo>
                  <a:pt x="1290853" y="347977"/>
                </a:lnTo>
                <a:lnTo>
                  <a:pt x="1339864" y="362493"/>
                </a:lnTo>
                <a:lnTo>
                  <a:pt x="1387712" y="380202"/>
                </a:lnTo>
                <a:lnTo>
                  <a:pt x="1431736" y="402429"/>
                </a:lnTo>
                <a:lnTo>
                  <a:pt x="1469269" y="430502"/>
                </a:lnTo>
                <a:lnTo>
                  <a:pt x="1497650" y="465745"/>
                </a:lnTo>
                <a:lnTo>
                  <a:pt x="1519311" y="515979"/>
                </a:lnTo>
                <a:lnTo>
                  <a:pt x="1524346" y="561211"/>
                </a:lnTo>
                <a:lnTo>
                  <a:pt x="1515101" y="601393"/>
                </a:lnTo>
                <a:lnTo>
                  <a:pt x="1493923" y="636474"/>
                </a:lnTo>
                <a:lnTo>
                  <a:pt x="1461394" y="668553"/>
                </a:lnTo>
                <a:lnTo>
                  <a:pt x="1421009" y="695654"/>
                </a:lnTo>
                <a:lnTo>
                  <a:pt x="1375427" y="716545"/>
                </a:lnTo>
                <a:lnTo>
                  <a:pt x="1327309" y="729992"/>
                </a:lnTo>
                <a:lnTo>
                  <a:pt x="1279314" y="734762"/>
                </a:lnTo>
                <a:close/>
              </a:path>
            </a:pathLst>
          </a:custGeom>
          <a:solidFill>
            <a:srgbClr val="FF8E6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3327" y="4007682"/>
            <a:ext cx="553085" cy="3528060"/>
          </a:xfrm>
          <a:custGeom>
            <a:avLst/>
            <a:gdLst/>
            <a:ahLst/>
            <a:cxnLst/>
            <a:rect l="l" t="t" r="r" b="b"/>
            <a:pathLst>
              <a:path w="553085" h="3528059">
                <a:moveTo>
                  <a:pt x="546783" y="3528044"/>
                </a:moveTo>
                <a:lnTo>
                  <a:pt x="546176" y="3528044"/>
                </a:lnTo>
                <a:lnTo>
                  <a:pt x="543230" y="3528044"/>
                </a:lnTo>
                <a:lnTo>
                  <a:pt x="540647" y="3525912"/>
                </a:lnTo>
                <a:lnTo>
                  <a:pt x="0" y="4160"/>
                </a:lnTo>
                <a:lnTo>
                  <a:pt x="2270" y="1057"/>
                </a:lnTo>
                <a:lnTo>
                  <a:pt x="8856" y="0"/>
                </a:lnTo>
                <a:lnTo>
                  <a:pt x="11993" y="2305"/>
                </a:lnTo>
                <a:lnTo>
                  <a:pt x="552693" y="3524352"/>
                </a:lnTo>
                <a:lnTo>
                  <a:pt x="550405" y="3527472"/>
                </a:lnTo>
                <a:lnTo>
                  <a:pt x="546783" y="3528044"/>
                </a:lnTo>
                <a:close/>
              </a:path>
            </a:pathLst>
          </a:custGeom>
          <a:solidFill>
            <a:srgbClr val="4620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4022397" y="2386627"/>
            <a:ext cx="495934" cy="4718050"/>
          </a:xfrm>
          <a:custGeom>
            <a:avLst/>
            <a:gdLst/>
            <a:ahLst/>
            <a:cxnLst/>
            <a:rect l="l" t="t" r="r" b="b"/>
            <a:pathLst>
              <a:path w="495935" h="4718050">
                <a:moveTo>
                  <a:pt x="9463" y="4717933"/>
                </a:moveTo>
                <a:lnTo>
                  <a:pt x="6378" y="4717933"/>
                </a:lnTo>
                <a:lnTo>
                  <a:pt x="2443" y="4717569"/>
                </a:lnTo>
                <a:lnTo>
                  <a:pt x="0" y="4714604"/>
                </a:lnTo>
                <a:lnTo>
                  <a:pt x="192277" y="2790629"/>
                </a:lnTo>
                <a:lnTo>
                  <a:pt x="303202" y="1693383"/>
                </a:lnTo>
                <a:lnTo>
                  <a:pt x="365477" y="1084796"/>
                </a:lnTo>
                <a:lnTo>
                  <a:pt x="408057" y="674540"/>
                </a:lnTo>
                <a:lnTo>
                  <a:pt x="434016" y="428832"/>
                </a:lnTo>
                <a:lnTo>
                  <a:pt x="451505" y="266850"/>
                </a:lnTo>
                <a:lnTo>
                  <a:pt x="462447" y="168244"/>
                </a:lnTo>
                <a:lnTo>
                  <a:pt x="468612" y="114370"/>
                </a:lnTo>
                <a:lnTo>
                  <a:pt x="473813" y="70587"/>
                </a:lnTo>
                <a:lnTo>
                  <a:pt x="479700" y="24961"/>
                </a:lnTo>
                <a:lnTo>
                  <a:pt x="487610" y="0"/>
                </a:lnTo>
                <a:lnTo>
                  <a:pt x="494006" y="2097"/>
                </a:lnTo>
                <a:lnTo>
                  <a:pt x="495739" y="5512"/>
                </a:lnTo>
                <a:lnTo>
                  <a:pt x="494716" y="8701"/>
                </a:lnTo>
                <a:lnTo>
                  <a:pt x="493860" y="12431"/>
                </a:lnTo>
                <a:lnTo>
                  <a:pt x="485293" y="75773"/>
                </a:lnTo>
                <a:lnTo>
                  <a:pt x="479990" y="120706"/>
                </a:lnTo>
                <a:lnTo>
                  <a:pt x="470192" y="207410"/>
                </a:lnTo>
                <a:lnTo>
                  <a:pt x="458339" y="315656"/>
                </a:lnTo>
                <a:lnTo>
                  <a:pt x="439645" y="490338"/>
                </a:lnTo>
                <a:lnTo>
                  <a:pt x="406273" y="808614"/>
                </a:lnTo>
                <a:lnTo>
                  <a:pt x="354042" y="1315263"/>
                </a:lnTo>
                <a:lnTo>
                  <a:pt x="250855" y="2330965"/>
                </a:lnTo>
                <a:lnTo>
                  <a:pt x="12115" y="4715575"/>
                </a:lnTo>
                <a:lnTo>
                  <a:pt x="9463" y="4717933"/>
                </a:lnTo>
                <a:close/>
              </a:path>
            </a:pathLst>
          </a:custGeom>
          <a:solidFill>
            <a:srgbClr val="46202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 descr=""/>
          <p:cNvGrpSpPr/>
          <p:nvPr/>
        </p:nvGrpSpPr>
        <p:grpSpPr>
          <a:xfrm>
            <a:off x="0" y="1433288"/>
            <a:ext cx="5907405" cy="7123430"/>
            <a:chOff x="0" y="1433288"/>
            <a:chExt cx="5907405" cy="7123430"/>
          </a:xfrm>
        </p:grpSpPr>
        <p:sp>
          <p:nvSpPr>
            <p:cNvPr id="12" name="object 12" descr=""/>
            <p:cNvSpPr/>
            <p:nvPr/>
          </p:nvSpPr>
          <p:spPr>
            <a:xfrm>
              <a:off x="0" y="2121129"/>
              <a:ext cx="2681605" cy="2338705"/>
            </a:xfrm>
            <a:custGeom>
              <a:avLst/>
              <a:gdLst/>
              <a:ahLst/>
              <a:cxnLst/>
              <a:rect l="l" t="t" r="r" b="b"/>
              <a:pathLst>
                <a:path w="2681605" h="2338704">
                  <a:moveTo>
                    <a:pt x="0" y="2338678"/>
                  </a:moveTo>
                  <a:lnTo>
                    <a:pt x="0" y="1330122"/>
                  </a:lnTo>
                  <a:lnTo>
                    <a:pt x="1796" y="1327531"/>
                  </a:lnTo>
                  <a:lnTo>
                    <a:pt x="38132" y="1283036"/>
                  </a:lnTo>
                  <a:lnTo>
                    <a:pt x="90888" y="1239196"/>
                  </a:lnTo>
                  <a:lnTo>
                    <a:pt x="161071" y="1217184"/>
                  </a:lnTo>
                  <a:lnTo>
                    <a:pt x="203471" y="1207559"/>
                  </a:lnTo>
                  <a:lnTo>
                    <a:pt x="249107" y="1197586"/>
                  </a:lnTo>
                  <a:lnTo>
                    <a:pt x="297490" y="1187242"/>
                  </a:lnTo>
                  <a:lnTo>
                    <a:pt x="400544" y="1165359"/>
                  </a:lnTo>
                  <a:lnTo>
                    <a:pt x="454238" y="1153775"/>
                  </a:lnTo>
                  <a:lnTo>
                    <a:pt x="508723" y="1141736"/>
                  </a:lnTo>
                  <a:lnTo>
                    <a:pt x="563513" y="1129219"/>
                  </a:lnTo>
                  <a:lnTo>
                    <a:pt x="618118" y="1116202"/>
                  </a:lnTo>
                  <a:lnTo>
                    <a:pt x="672050" y="1102664"/>
                  </a:lnTo>
                  <a:lnTo>
                    <a:pt x="724819" y="1088585"/>
                  </a:lnTo>
                  <a:lnTo>
                    <a:pt x="775937" y="1073941"/>
                  </a:lnTo>
                  <a:lnTo>
                    <a:pt x="824915" y="1058712"/>
                  </a:lnTo>
                  <a:lnTo>
                    <a:pt x="871264" y="1042875"/>
                  </a:lnTo>
                  <a:lnTo>
                    <a:pt x="914497" y="1026411"/>
                  </a:lnTo>
                  <a:lnTo>
                    <a:pt x="954123" y="1009296"/>
                  </a:lnTo>
                  <a:lnTo>
                    <a:pt x="989655" y="991510"/>
                  </a:lnTo>
                  <a:lnTo>
                    <a:pt x="1031468" y="968443"/>
                  </a:lnTo>
                  <a:lnTo>
                    <a:pt x="1073417" y="944685"/>
                  </a:lnTo>
                  <a:lnTo>
                    <a:pt x="1115490" y="920265"/>
                  </a:lnTo>
                  <a:lnTo>
                    <a:pt x="1157678" y="895213"/>
                  </a:lnTo>
                  <a:lnTo>
                    <a:pt x="1199970" y="869560"/>
                  </a:lnTo>
                  <a:lnTo>
                    <a:pt x="1242356" y="843337"/>
                  </a:lnTo>
                  <a:lnTo>
                    <a:pt x="1284827" y="816572"/>
                  </a:lnTo>
                  <a:lnTo>
                    <a:pt x="1327372" y="789298"/>
                  </a:lnTo>
                  <a:lnTo>
                    <a:pt x="1369981" y="761542"/>
                  </a:lnTo>
                  <a:lnTo>
                    <a:pt x="1412643" y="733337"/>
                  </a:lnTo>
                  <a:lnTo>
                    <a:pt x="1455349" y="704712"/>
                  </a:lnTo>
                  <a:lnTo>
                    <a:pt x="1498089" y="675698"/>
                  </a:lnTo>
                  <a:lnTo>
                    <a:pt x="1540853" y="646324"/>
                  </a:lnTo>
                  <a:lnTo>
                    <a:pt x="1583629" y="616621"/>
                  </a:lnTo>
                  <a:lnTo>
                    <a:pt x="1626409" y="586619"/>
                  </a:lnTo>
                  <a:lnTo>
                    <a:pt x="1669182" y="556348"/>
                  </a:lnTo>
                  <a:lnTo>
                    <a:pt x="1711939" y="525839"/>
                  </a:lnTo>
                  <a:lnTo>
                    <a:pt x="1754668" y="495122"/>
                  </a:lnTo>
                  <a:lnTo>
                    <a:pt x="1797359" y="464227"/>
                  </a:lnTo>
                  <a:lnTo>
                    <a:pt x="1840004" y="433184"/>
                  </a:lnTo>
                  <a:lnTo>
                    <a:pt x="1882590" y="402023"/>
                  </a:lnTo>
                  <a:lnTo>
                    <a:pt x="1925110" y="370775"/>
                  </a:lnTo>
                  <a:lnTo>
                    <a:pt x="2009905" y="308139"/>
                  </a:lnTo>
                  <a:lnTo>
                    <a:pt x="2261616" y="121280"/>
                  </a:lnTo>
                  <a:lnTo>
                    <a:pt x="2344358" y="60149"/>
                  </a:lnTo>
                  <a:lnTo>
                    <a:pt x="2385465" y="29936"/>
                  </a:lnTo>
                  <a:lnTo>
                    <a:pt x="2426384" y="0"/>
                  </a:lnTo>
                  <a:lnTo>
                    <a:pt x="2438841" y="5336"/>
                  </a:lnTo>
                  <a:lnTo>
                    <a:pt x="2488638" y="66122"/>
                  </a:lnTo>
                  <a:lnTo>
                    <a:pt x="2520143" y="113587"/>
                  </a:lnTo>
                  <a:lnTo>
                    <a:pt x="2552161" y="167112"/>
                  </a:lnTo>
                  <a:lnTo>
                    <a:pt x="2581775" y="222705"/>
                  </a:lnTo>
                  <a:lnTo>
                    <a:pt x="2606067" y="276372"/>
                  </a:lnTo>
                  <a:lnTo>
                    <a:pt x="2622118" y="324124"/>
                  </a:lnTo>
                  <a:lnTo>
                    <a:pt x="2634079" y="374601"/>
                  </a:lnTo>
                  <a:lnTo>
                    <a:pt x="2644592" y="425433"/>
                  </a:lnTo>
                  <a:lnTo>
                    <a:pt x="2653649" y="476570"/>
                  </a:lnTo>
                  <a:lnTo>
                    <a:pt x="2661242" y="527961"/>
                  </a:lnTo>
                  <a:lnTo>
                    <a:pt x="2667362" y="579555"/>
                  </a:lnTo>
                  <a:lnTo>
                    <a:pt x="2672000" y="631302"/>
                  </a:lnTo>
                  <a:lnTo>
                    <a:pt x="2675149" y="683151"/>
                  </a:lnTo>
                  <a:lnTo>
                    <a:pt x="2676799" y="735053"/>
                  </a:lnTo>
                  <a:lnTo>
                    <a:pt x="2676942" y="786955"/>
                  </a:lnTo>
                  <a:lnTo>
                    <a:pt x="2675571" y="838808"/>
                  </a:lnTo>
                  <a:lnTo>
                    <a:pt x="2675214" y="874587"/>
                  </a:lnTo>
                  <a:lnTo>
                    <a:pt x="2676309" y="917301"/>
                  </a:lnTo>
                  <a:lnTo>
                    <a:pt x="2680091" y="1016998"/>
                  </a:lnTo>
                  <a:lnTo>
                    <a:pt x="2681398" y="1070712"/>
                  </a:lnTo>
                  <a:lnTo>
                    <a:pt x="2681397" y="1124825"/>
                  </a:lnTo>
                  <a:lnTo>
                    <a:pt x="2679398" y="1177702"/>
                  </a:lnTo>
                  <a:lnTo>
                    <a:pt x="2674709" y="1227709"/>
                  </a:lnTo>
                  <a:lnTo>
                    <a:pt x="2666643" y="1273212"/>
                  </a:lnTo>
                  <a:lnTo>
                    <a:pt x="2654508" y="1312577"/>
                  </a:lnTo>
                  <a:lnTo>
                    <a:pt x="2615274" y="1366356"/>
                  </a:lnTo>
                  <a:lnTo>
                    <a:pt x="2534498" y="1390275"/>
                  </a:lnTo>
                  <a:lnTo>
                    <a:pt x="2491574" y="1409836"/>
                  </a:lnTo>
                  <a:lnTo>
                    <a:pt x="2456048" y="1435724"/>
                  </a:lnTo>
                  <a:lnTo>
                    <a:pt x="2425941" y="1467479"/>
                  </a:lnTo>
                  <a:lnTo>
                    <a:pt x="2399277" y="1504642"/>
                  </a:lnTo>
                  <a:lnTo>
                    <a:pt x="2374079" y="1546753"/>
                  </a:lnTo>
                  <a:lnTo>
                    <a:pt x="2337714" y="1612645"/>
                  </a:lnTo>
                  <a:lnTo>
                    <a:pt x="2326901" y="1631853"/>
                  </a:lnTo>
                  <a:lnTo>
                    <a:pt x="2304780" y="1669990"/>
                  </a:lnTo>
                  <a:lnTo>
                    <a:pt x="2277143" y="1713717"/>
                  </a:lnTo>
                  <a:lnTo>
                    <a:pt x="2247687" y="1754741"/>
                  </a:lnTo>
                  <a:lnTo>
                    <a:pt x="2216493" y="1793143"/>
                  </a:lnTo>
                  <a:lnTo>
                    <a:pt x="2183640" y="1828999"/>
                  </a:lnTo>
                  <a:lnTo>
                    <a:pt x="2149206" y="1862390"/>
                  </a:lnTo>
                  <a:lnTo>
                    <a:pt x="2113271" y="1893394"/>
                  </a:lnTo>
                  <a:lnTo>
                    <a:pt x="2075915" y="1922089"/>
                  </a:lnTo>
                  <a:lnTo>
                    <a:pt x="2037216" y="1948554"/>
                  </a:lnTo>
                  <a:lnTo>
                    <a:pt x="1997253" y="1972868"/>
                  </a:lnTo>
                  <a:lnTo>
                    <a:pt x="1956106" y="1995110"/>
                  </a:lnTo>
                  <a:lnTo>
                    <a:pt x="1913853" y="2015358"/>
                  </a:lnTo>
                  <a:lnTo>
                    <a:pt x="1870575" y="2033691"/>
                  </a:lnTo>
                  <a:lnTo>
                    <a:pt x="1826350" y="2050188"/>
                  </a:lnTo>
                  <a:lnTo>
                    <a:pt x="1781257" y="2064928"/>
                  </a:lnTo>
                  <a:lnTo>
                    <a:pt x="1735376" y="2077990"/>
                  </a:lnTo>
                  <a:lnTo>
                    <a:pt x="1688785" y="2089451"/>
                  </a:lnTo>
                  <a:lnTo>
                    <a:pt x="1641565" y="2099391"/>
                  </a:lnTo>
                  <a:lnTo>
                    <a:pt x="1593793" y="2107889"/>
                  </a:lnTo>
                  <a:lnTo>
                    <a:pt x="1545550" y="2115022"/>
                  </a:lnTo>
                  <a:lnTo>
                    <a:pt x="1496915" y="2120871"/>
                  </a:lnTo>
                  <a:lnTo>
                    <a:pt x="1447965" y="2125514"/>
                  </a:lnTo>
                  <a:lnTo>
                    <a:pt x="1398782" y="2129029"/>
                  </a:lnTo>
                  <a:lnTo>
                    <a:pt x="1349444" y="2131495"/>
                  </a:lnTo>
                  <a:lnTo>
                    <a:pt x="1300030" y="2132991"/>
                  </a:lnTo>
                  <a:lnTo>
                    <a:pt x="1250619" y="2133596"/>
                  </a:lnTo>
                  <a:lnTo>
                    <a:pt x="1201291" y="2133389"/>
                  </a:lnTo>
                  <a:lnTo>
                    <a:pt x="1152124" y="2132447"/>
                  </a:lnTo>
                  <a:lnTo>
                    <a:pt x="1103199" y="2130850"/>
                  </a:lnTo>
                  <a:lnTo>
                    <a:pt x="1087955" y="2131408"/>
                  </a:lnTo>
                  <a:lnTo>
                    <a:pt x="1038396" y="2138144"/>
                  </a:lnTo>
                  <a:lnTo>
                    <a:pt x="966596" y="2151293"/>
                  </a:lnTo>
                  <a:lnTo>
                    <a:pt x="923552" y="2159867"/>
                  </a:lnTo>
                  <a:lnTo>
                    <a:pt x="876383" y="2169559"/>
                  </a:lnTo>
                  <a:lnTo>
                    <a:pt x="825569" y="2180205"/>
                  </a:lnTo>
                  <a:lnTo>
                    <a:pt x="595418" y="2229100"/>
                  </a:lnTo>
                  <a:lnTo>
                    <a:pt x="533550" y="2242091"/>
                  </a:lnTo>
                  <a:lnTo>
                    <a:pt x="470907" y="2255064"/>
                  </a:lnTo>
                  <a:lnTo>
                    <a:pt x="407967" y="2267858"/>
                  </a:lnTo>
                  <a:lnTo>
                    <a:pt x="345209" y="2280311"/>
                  </a:lnTo>
                  <a:lnTo>
                    <a:pt x="283111" y="2292259"/>
                  </a:lnTo>
                  <a:lnTo>
                    <a:pt x="222152" y="2303542"/>
                  </a:lnTo>
                  <a:lnTo>
                    <a:pt x="162810" y="2313998"/>
                  </a:lnTo>
                  <a:lnTo>
                    <a:pt x="105564" y="2323463"/>
                  </a:lnTo>
                  <a:lnTo>
                    <a:pt x="50892" y="2331777"/>
                  </a:lnTo>
                  <a:lnTo>
                    <a:pt x="0" y="2338678"/>
                  </a:lnTo>
                  <a:close/>
                </a:path>
              </a:pathLst>
            </a:custGeom>
            <a:solidFill>
              <a:srgbClr val="FF8E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814857" y="2277515"/>
              <a:ext cx="5092700" cy="5843905"/>
            </a:xfrm>
            <a:custGeom>
              <a:avLst/>
              <a:gdLst/>
              <a:ahLst/>
              <a:cxnLst/>
              <a:rect l="l" t="t" r="r" b="b"/>
              <a:pathLst>
                <a:path w="5092700" h="5843905">
                  <a:moveTo>
                    <a:pt x="5092154" y="727837"/>
                  </a:moveTo>
                  <a:lnTo>
                    <a:pt x="5050015" y="672528"/>
                  </a:lnTo>
                  <a:lnTo>
                    <a:pt x="4725479" y="504926"/>
                  </a:lnTo>
                  <a:lnTo>
                    <a:pt x="4660862" y="487426"/>
                  </a:lnTo>
                  <a:lnTo>
                    <a:pt x="4627410" y="486486"/>
                  </a:lnTo>
                  <a:lnTo>
                    <a:pt x="4594022" y="490867"/>
                  </a:lnTo>
                  <a:lnTo>
                    <a:pt x="3490303" y="727303"/>
                  </a:lnTo>
                  <a:lnTo>
                    <a:pt x="4264114" y="69710"/>
                  </a:lnTo>
                  <a:lnTo>
                    <a:pt x="4270857" y="59055"/>
                  </a:lnTo>
                  <a:lnTo>
                    <a:pt x="4270451" y="47447"/>
                  </a:lnTo>
                  <a:lnTo>
                    <a:pt x="4263936" y="37934"/>
                  </a:lnTo>
                  <a:lnTo>
                    <a:pt x="4252366" y="33553"/>
                  </a:lnTo>
                  <a:lnTo>
                    <a:pt x="3691788" y="0"/>
                  </a:lnTo>
                  <a:lnTo>
                    <a:pt x="3667912" y="711"/>
                  </a:lnTo>
                  <a:lnTo>
                    <a:pt x="3644722" y="5664"/>
                  </a:lnTo>
                  <a:lnTo>
                    <a:pt x="3622802" y="14668"/>
                  </a:lnTo>
                  <a:lnTo>
                    <a:pt x="3602672" y="27559"/>
                  </a:lnTo>
                  <a:lnTo>
                    <a:pt x="2399741" y="960932"/>
                  </a:lnTo>
                  <a:lnTo>
                    <a:pt x="475284" y="1373174"/>
                  </a:lnTo>
                  <a:lnTo>
                    <a:pt x="53670" y="1462798"/>
                  </a:lnTo>
                  <a:lnTo>
                    <a:pt x="18669" y="1481074"/>
                  </a:lnTo>
                  <a:lnTo>
                    <a:pt x="723" y="1512036"/>
                  </a:lnTo>
                  <a:lnTo>
                    <a:pt x="0" y="1547469"/>
                  </a:lnTo>
                  <a:lnTo>
                    <a:pt x="16662" y="1579168"/>
                  </a:lnTo>
                  <a:lnTo>
                    <a:pt x="50888" y="1598942"/>
                  </a:lnTo>
                  <a:lnTo>
                    <a:pt x="119849" y="1617268"/>
                  </a:lnTo>
                  <a:lnTo>
                    <a:pt x="183527" y="1635226"/>
                  </a:lnTo>
                  <a:lnTo>
                    <a:pt x="242404" y="1652752"/>
                  </a:lnTo>
                  <a:lnTo>
                    <a:pt x="297002" y="1669834"/>
                  </a:lnTo>
                  <a:lnTo>
                    <a:pt x="347814" y="1686382"/>
                  </a:lnTo>
                  <a:lnTo>
                    <a:pt x="395325" y="1702371"/>
                  </a:lnTo>
                  <a:lnTo>
                    <a:pt x="440067" y="1717738"/>
                  </a:lnTo>
                  <a:lnTo>
                    <a:pt x="482523" y="1732432"/>
                  </a:lnTo>
                  <a:lnTo>
                    <a:pt x="523201" y="1746415"/>
                  </a:lnTo>
                  <a:lnTo>
                    <a:pt x="562610" y="1759635"/>
                  </a:lnTo>
                  <a:lnTo>
                    <a:pt x="601243" y="1772018"/>
                  </a:lnTo>
                  <a:lnTo>
                    <a:pt x="639597" y="1783549"/>
                  </a:lnTo>
                  <a:lnTo>
                    <a:pt x="678192" y="1794154"/>
                  </a:lnTo>
                  <a:lnTo>
                    <a:pt x="740803" y="1802295"/>
                  </a:lnTo>
                  <a:lnTo>
                    <a:pt x="772325" y="1800453"/>
                  </a:lnTo>
                  <a:lnTo>
                    <a:pt x="803490" y="1794687"/>
                  </a:lnTo>
                  <a:lnTo>
                    <a:pt x="1548828" y="1621155"/>
                  </a:lnTo>
                  <a:lnTo>
                    <a:pt x="962152" y="2076361"/>
                  </a:lnTo>
                  <a:lnTo>
                    <a:pt x="944473" y="2102078"/>
                  </a:lnTo>
                  <a:lnTo>
                    <a:pt x="944892" y="2131060"/>
                  </a:lnTo>
                  <a:lnTo>
                    <a:pt x="960907" y="2155215"/>
                  </a:lnTo>
                  <a:lnTo>
                    <a:pt x="990003" y="2166455"/>
                  </a:lnTo>
                  <a:lnTo>
                    <a:pt x="1633880" y="2204999"/>
                  </a:lnTo>
                  <a:lnTo>
                    <a:pt x="1686331" y="2203107"/>
                  </a:lnTo>
                  <a:lnTo>
                    <a:pt x="1737004" y="2191385"/>
                  </a:lnTo>
                  <a:lnTo>
                    <a:pt x="1784553" y="2170290"/>
                  </a:lnTo>
                  <a:lnTo>
                    <a:pt x="1827618" y="2140293"/>
                  </a:lnTo>
                  <a:lnTo>
                    <a:pt x="2774238" y="1335836"/>
                  </a:lnTo>
                  <a:lnTo>
                    <a:pt x="4574006" y="916787"/>
                  </a:lnTo>
                  <a:lnTo>
                    <a:pt x="4512767" y="1142022"/>
                  </a:lnTo>
                  <a:lnTo>
                    <a:pt x="4271035" y="2022868"/>
                  </a:lnTo>
                  <a:lnTo>
                    <a:pt x="3218459" y="5839104"/>
                  </a:lnTo>
                  <a:lnTo>
                    <a:pt x="3220364" y="5842432"/>
                  </a:lnTo>
                  <a:lnTo>
                    <a:pt x="3224123" y="5843511"/>
                  </a:lnTo>
                  <a:lnTo>
                    <a:pt x="3225215" y="5843536"/>
                  </a:lnTo>
                  <a:lnTo>
                    <a:pt x="3227882" y="5843536"/>
                  </a:lnTo>
                  <a:lnTo>
                    <a:pt x="3230321" y="5841771"/>
                  </a:lnTo>
                  <a:lnTo>
                    <a:pt x="3958907" y="3201847"/>
                  </a:lnTo>
                  <a:lnTo>
                    <a:pt x="4513999" y="1183614"/>
                  </a:lnTo>
                  <a:lnTo>
                    <a:pt x="4587456" y="913663"/>
                  </a:lnTo>
                  <a:lnTo>
                    <a:pt x="5038128" y="808723"/>
                  </a:lnTo>
                  <a:lnTo>
                    <a:pt x="5070995" y="790841"/>
                  </a:lnTo>
                  <a:lnTo>
                    <a:pt x="5089195" y="761682"/>
                  </a:lnTo>
                  <a:lnTo>
                    <a:pt x="5092154" y="727837"/>
                  </a:lnTo>
                  <a:close/>
                </a:path>
              </a:pathLst>
            </a:custGeom>
            <a:solidFill>
              <a:srgbClr val="46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649795" y="1433288"/>
              <a:ext cx="3217545" cy="2679700"/>
            </a:xfrm>
            <a:custGeom>
              <a:avLst/>
              <a:gdLst/>
              <a:ahLst/>
              <a:cxnLst/>
              <a:rect l="l" t="t" r="r" b="b"/>
              <a:pathLst>
                <a:path w="3217545" h="2679700">
                  <a:moveTo>
                    <a:pt x="269357" y="2082800"/>
                  </a:moveTo>
                  <a:lnTo>
                    <a:pt x="226514" y="2082800"/>
                  </a:lnTo>
                  <a:lnTo>
                    <a:pt x="188961" y="2070100"/>
                  </a:lnTo>
                  <a:lnTo>
                    <a:pt x="156313" y="2057400"/>
                  </a:lnTo>
                  <a:lnTo>
                    <a:pt x="128185" y="2044700"/>
                  </a:lnTo>
                  <a:lnTo>
                    <a:pt x="104191" y="2019300"/>
                  </a:lnTo>
                  <a:lnTo>
                    <a:pt x="83947" y="1981200"/>
                  </a:lnTo>
                  <a:lnTo>
                    <a:pt x="67066" y="1955800"/>
                  </a:lnTo>
                  <a:lnTo>
                    <a:pt x="53163" y="1905000"/>
                  </a:lnTo>
                  <a:lnTo>
                    <a:pt x="41852" y="1866900"/>
                  </a:lnTo>
                  <a:lnTo>
                    <a:pt x="32748" y="1828800"/>
                  </a:lnTo>
                  <a:lnTo>
                    <a:pt x="25466" y="1778000"/>
                  </a:lnTo>
                  <a:lnTo>
                    <a:pt x="19621" y="1727200"/>
                  </a:lnTo>
                  <a:lnTo>
                    <a:pt x="14826" y="1689100"/>
                  </a:lnTo>
                  <a:lnTo>
                    <a:pt x="10696" y="1638300"/>
                  </a:lnTo>
                  <a:lnTo>
                    <a:pt x="6846" y="1587500"/>
                  </a:lnTo>
                  <a:lnTo>
                    <a:pt x="2890" y="1549400"/>
                  </a:lnTo>
                  <a:lnTo>
                    <a:pt x="0" y="1498600"/>
                  </a:lnTo>
                  <a:lnTo>
                    <a:pt x="1727" y="1447800"/>
                  </a:lnTo>
                  <a:lnTo>
                    <a:pt x="8474" y="1397000"/>
                  </a:lnTo>
                  <a:lnTo>
                    <a:pt x="20641" y="1358900"/>
                  </a:lnTo>
                  <a:lnTo>
                    <a:pt x="38630" y="1320800"/>
                  </a:lnTo>
                  <a:lnTo>
                    <a:pt x="62842" y="1270000"/>
                  </a:lnTo>
                  <a:lnTo>
                    <a:pt x="93677" y="1231900"/>
                  </a:lnTo>
                  <a:lnTo>
                    <a:pt x="102955" y="1219200"/>
                  </a:lnTo>
                  <a:lnTo>
                    <a:pt x="115868" y="1206500"/>
                  </a:lnTo>
                  <a:lnTo>
                    <a:pt x="132255" y="1193800"/>
                  </a:lnTo>
                  <a:lnTo>
                    <a:pt x="151955" y="1181100"/>
                  </a:lnTo>
                  <a:lnTo>
                    <a:pt x="174808" y="1155700"/>
                  </a:lnTo>
                  <a:lnTo>
                    <a:pt x="229329" y="1104900"/>
                  </a:lnTo>
                  <a:lnTo>
                    <a:pt x="260675" y="1079500"/>
                  </a:lnTo>
                  <a:lnTo>
                    <a:pt x="294530" y="1054100"/>
                  </a:lnTo>
                  <a:lnTo>
                    <a:pt x="330735" y="1028700"/>
                  </a:lnTo>
                  <a:lnTo>
                    <a:pt x="369127" y="990600"/>
                  </a:lnTo>
                  <a:lnTo>
                    <a:pt x="409547" y="965200"/>
                  </a:lnTo>
                  <a:lnTo>
                    <a:pt x="451834" y="927100"/>
                  </a:lnTo>
                  <a:lnTo>
                    <a:pt x="495826" y="889000"/>
                  </a:lnTo>
                  <a:lnTo>
                    <a:pt x="541363" y="850900"/>
                  </a:lnTo>
                  <a:lnTo>
                    <a:pt x="588285" y="825500"/>
                  </a:lnTo>
                  <a:lnTo>
                    <a:pt x="636430" y="787400"/>
                  </a:lnTo>
                  <a:lnTo>
                    <a:pt x="685638" y="749300"/>
                  </a:lnTo>
                  <a:lnTo>
                    <a:pt x="735749" y="711200"/>
                  </a:lnTo>
                  <a:lnTo>
                    <a:pt x="786600" y="673100"/>
                  </a:lnTo>
                  <a:lnTo>
                    <a:pt x="889884" y="596900"/>
                  </a:lnTo>
                  <a:lnTo>
                    <a:pt x="941996" y="571500"/>
                  </a:lnTo>
                  <a:lnTo>
                    <a:pt x="1046352" y="495300"/>
                  </a:lnTo>
                  <a:lnTo>
                    <a:pt x="1098276" y="469900"/>
                  </a:lnTo>
                  <a:lnTo>
                    <a:pt x="1149816" y="431800"/>
                  </a:lnTo>
                  <a:lnTo>
                    <a:pt x="1200812" y="406400"/>
                  </a:lnTo>
                  <a:lnTo>
                    <a:pt x="1300526" y="355600"/>
                  </a:lnTo>
                  <a:lnTo>
                    <a:pt x="1348923" y="330200"/>
                  </a:lnTo>
                  <a:lnTo>
                    <a:pt x="1396133" y="304800"/>
                  </a:lnTo>
                  <a:lnTo>
                    <a:pt x="1441994" y="279400"/>
                  </a:lnTo>
                  <a:lnTo>
                    <a:pt x="1488565" y="266700"/>
                  </a:lnTo>
                  <a:lnTo>
                    <a:pt x="1535235" y="241300"/>
                  </a:lnTo>
                  <a:lnTo>
                    <a:pt x="1723345" y="190500"/>
                  </a:lnTo>
                  <a:lnTo>
                    <a:pt x="1770839" y="165100"/>
                  </a:lnTo>
                  <a:lnTo>
                    <a:pt x="1818564" y="165100"/>
                  </a:lnTo>
                  <a:lnTo>
                    <a:pt x="2012209" y="114300"/>
                  </a:lnTo>
                  <a:lnTo>
                    <a:pt x="2061417" y="114300"/>
                  </a:lnTo>
                  <a:lnTo>
                    <a:pt x="2226819" y="76200"/>
                  </a:lnTo>
                  <a:lnTo>
                    <a:pt x="2262401" y="76200"/>
                  </a:lnTo>
                  <a:lnTo>
                    <a:pt x="2372445" y="50800"/>
                  </a:lnTo>
                  <a:lnTo>
                    <a:pt x="2438968" y="38100"/>
                  </a:lnTo>
                  <a:lnTo>
                    <a:pt x="2507863" y="38100"/>
                  </a:lnTo>
                  <a:lnTo>
                    <a:pt x="2575161" y="25400"/>
                  </a:lnTo>
                  <a:lnTo>
                    <a:pt x="2636891" y="12700"/>
                  </a:lnTo>
                  <a:lnTo>
                    <a:pt x="2689083" y="0"/>
                  </a:lnTo>
                  <a:lnTo>
                    <a:pt x="2748973" y="0"/>
                  </a:lnTo>
                  <a:lnTo>
                    <a:pt x="2781396" y="12700"/>
                  </a:lnTo>
                  <a:lnTo>
                    <a:pt x="2797224" y="38100"/>
                  </a:lnTo>
                  <a:lnTo>
                    <a:pt x="2801973" y="76200"/>
                  </a:lnTo>
                  <a:lnTo>
                    <a:pt x="2801161" y="114300"/>
                  </a:lnTo>
                  <a:lnTo>
                    <a:pt x="2793848" y="165100"/>
                  </a:lnTo>
                  <a:lnTo>
                    <a:pt x="2778707" y="203200"/>
                  </a:lnTo>
                  <a:lnTo>
                    <a:pt x="2756575" y="241300"/>
                  </a:lnTo>
                  <a:lnTo>
                    <a:pt x="2728290" y="279400"/>
                  </a:lnTo>
                  <a:lnTo>
                    <a:pt x="2694689" y="304800"/>
                  </a:lnTo>
                  <a:lnTo>
                    <a:pt x="2656610" y="342900"/>
                  </a:lnTo>
                  <a:lnTo>
                    <a:pt x="2614890" y="355600"/>
                  </a:lnTo>
                  <a:lnTo>
                    <a:pt x="2567934" y="381000"/>
                  </a:lnTo>
                  <a:lnTo>
                    <a:pt x="2519953" y="406400"/>
                  </a:lnTo>
                  <a:lnTo>
                    <a:pt x="2371412" y="444500"/>
                  </a:lnTo>
                  <a:lnTo>
                    <a:pt x="2320883" y="444500"/>
                  </a:lnTo>
                  <a:lnTo>
                    <a:pt x="2219235" y="469900"/>
                  </a:lnTo>
                  <a:lnTo>
                    <a:pt x="2168426" y="469900"/>
                  </a:lnTo>
                  <a:lnTo>
                    <a:pt x="2117833" y="482600"/>
                  </a:lnTo>
                  <a:lnTo>
                    <a:pt x="2071426" y="495300"/>
                  </a:lnTo>
                  <a:lnTo>
                    <a:pt x="2022958" y="508000"/>
                  </a:lnTo>
                  <a:lnTo>
                    <a:pt x="1973555" y="508000"/>
                  </a:lnTo>
                  <a:lnTo>
                    <a:pt x="1924339" y="533400"/>
                  </a:lnTo>
                  <a:lnTo>
                    <a:pt x="1876435" y="546100"/>
                  </a:lnTo>
                  <a:lnTo>
                    <a:pt x="1830966" y="558800"/>
                  </a:lnTo>
                  <a:lnTo>
                    <a:pt x="1766803" y="571500"/>
                  </a:lnTo>
                  <a:lnTo>
                    <a:pt x="1707660" y="596900"/>
                  </a:lnTo>
                  <a:lnTo>
                    <a:pt x="1653447" y="635000"/>
                  </a:lnTo>
                  <a:lnTo>
                    <a:pt x="1604075" y="660400"/>
                  </a:lnTo>
                  <a:lnTo>
                    <a:pt x="1559455" y="698500"/>
                  </a:lnTo>
                  <a:lnTo>
                    <a:pt x="1519498" y="736600"/>
                  </a:lnTo>
                  <a:lnTo>
                    <a:pt x="1484115" y="762000"/>
                  </a:lnTo>
                  <a:lnTo>
                    <a:pt x="1453218" y="787400"/>
                  </a:lnTo>
                  <a:lnTo>
                    <a:pt x="1426716" y="812800"/>
                  </a:lnTo>
                  <a:lnTo>
                    <a:pt x="1404521" y="838200"/>
                  </a:lnTo>
                  <a:lnTo>
                    <a:pt x="1398218" y="838200"/>
                  </a:lnTo>
                  <a:lnTo>
                    <a:pt x="1399111" y="850900"/>
                  </a:lnTo>
                  <a:lnTo>
                    <a:pt x="1405825" y="863600"/>
                  </a:lnTo>
                  <a:lnTo>
                    <a:pt x="2553157" y="863600"/>
                  </a:lnTo>
                  <a:lnTo>
                    <a:pt x="2604640" y="889000"/>
                  </a:lnTo>
                  <a:lnTo>
                    <a:pt x="2658752" y="914400"/>
                  </a:lnTo>
                  <a:lnTo>
                    <a:pt x="2714103" y="952500"/>
                  </a:lnTo>
                  <a:lnTo>
                    <a:pt x="2769306" y="977900"/>
                  </a:lnTo>
                  <a:lnTo>
                    <a:pt x="2822971" y="1016000"/>
                  </a:lnTo>
                  <a:lnTo>
                    <a:pt x="2873708" y="1041400"/>
                  </a:lnTo>
                  <a:lnTo>
                    <a:pt x="2920129" y="1079500"/>
                  </a:lnTo>
                  <a:lnTo>
                    <a:pt x="2960844" y="1104900"/>
                  </a:lnTo>
                  <a:lnTo>
                    <a:pt x="2994464" y="1130300"/>
                  </a:lnTo>
                  <a:lnTo>
                    <a:pt x="3019600" y="1143000"/>
                  </a:lnTo>
                  <a:lnTo>
                    <a:pt x="3081522" y="1193800"/>
                  </a:lnTo>
                  <a:lnTo>
                    <a:pt x="3112320" y="1206500"/>
                  </a:lnTo>
                  <a:lnTo>
                    <a:pt x="3127628" y="1219200"/>
                  </a:lnTo>
                  <a:lnTo>
                    <a:pt x="2110278" y="1219200"/>
                  </a:lnTo>
                  <a:lnTo>
                    <a:pt x="2049424" y="1231900"/>
                  </a:lnTo>
                  <a:lnTo>
                    <a:pt x="1926584" y="1231900"/>
                  </a:lnTo>
                  <a:lnTo>
                    <a:pt x="1869407" y="1244600"/>
                  </a:lnTo>
                  <a:lnTo>
                    <a:pt x="1775560" y="1244600"/>
                  </a:lnTo>
                  <a:lnTo>
                    <a:pt x="1743698" y="1257300"/>
                  </a:lnTo>
                  <a:lnTo>
                    <a:pt x="1654661" y="1257300"/>
                  </a:lnTo>
                  <a:lnTo>
                    <a:pt x="1647320" y="1270000"/>
                  </a:lnTo>
                  <a:lnTo>
                    <a:pt x="1644949" y="1270000"/>
                  </a:lnTo>
                  <a:lnTo>
                    <a:pt x="1647508" y="1282700"/>
                  </a:lnTo>
                  <a:lnTo>
                    <a:pt x="1691018" y="1282700"/>
                  </a:lnTo>
                  <a:lnTo>
                    <a:pt x="1737359" y="1295400"/>
                  </a:lnTo>
                  <a:lnTo>
                    <a:pt x="1790536" y="1295400"/>
                  </a:lnTo>
                  <a:lnTo>
                    <a:pt x="1847105" y="1308100"/>
                  </a:lnTo>
                  <a:lnTo>
                    <a:pt x="1903622" y="1308100"/>
                  </a:lnTo>
                  <a:lnTo>
                    <a:pt x="1956645" y="1320800"/>
                  </a:lnTo>
                  <a:lnTo>
                    <a:pt x="2002730" y="1320800"/>
                  </a:lnTo>
                  <a:lnTo>
                    <a:pt x="2038434" y="1333500"/>
                  </a:lnTo>
                  <a:lnTo>
                    <a:pt x="2086442" y="1346200"/>
                  </a:lnTo>
                  <a:lnTo>
                    <a:pt x="2132264" y="1358900"/>
                  </a:lnTo>
                  <a:lnTo>
                    <a:pt x="2174938" y="1371600"/>
                  </a:lnTo>
                  <a:lnTo>
                    <a:pt x="2213497" y="1397000"/>
                  </a:lnTo>
                  <a:lnTo>
                    <a:pt x="2246979" y="1422400"/>
                  </a:lnTo>
                  <a:lnTo>
                    <a:pt x="2274419" y="1460500"/>
                  </a:lnTo>
                  <a:lnTo>
                    <a:pt x="2294853" y="1498600"/>
                  </a:lnTo>
                  <a:lnTo>
                    <a:pt x="2307317" y="1549400"/>
                  </a:lnTo>
                  <a:lnTo>
                    <a:pt x="2310846" y="1600200"/>
                  </a:lnTo>
                  <a:lnTo>
                    <a:pt x="2308085" y="1625600"/>
                  </a:lnTo>
                  <a:lnTo>
                    <a:pt x="2301272" y="1676400"/>
                  </a:lnTo>
                  <a:lnTo>
                    <a:pt x="2290739" y="1714500"/>
                  </a:lnTo>
                  <a:lnTo>
                    <a:pt x="2283780" y="1739900"/>
                  </a:lnTo>
                  <a:lnTo>
                    <a:pt x="1518813" y="1739900"/>
                  </a:lnTo>
                  <a:lnTo>
                    <a:pt x="1518306" y="1752600"/>
                  </a:lnTo>
                  <a:lnTo>
                    <a:pt x="1524756" y="1765300"/>
                  </a:lnTo>
                  <a:lnTo>
                    <a:pt x="1561770" y="1790700"/>
                  </a:lnTo>
                  <a:lnTo>
                    <a:pt x="1593140" y="1828800"/>
                  </a:lnTo>
                  <a:lnTo>
                    <a:pt x="1618024" y="1879600"/>
                  </a:lnTo>
                  <a:lnTo>
                    <a:pt x="1635579" y="1930400"/>
                  </a:lnTo>
                  <a:lnTo>
                    <a:pt x="1644875" y="1981200"/>
                  </a:lnTo>
                  <a:lnTo>
                    <a:pt x="1651308" y="2019300"/>
                  </a:lnTo>
                  <a:lnTo>
                    <a:pt x="1654767" y="2057400"/>
                  </a:lnTo>
                  <a:lnTo>
                    <a:pt x="480502" y="2057400"/>
                  </a:lnTo>
                  <a:lnTo>
                    <a:pt x="425985" y="2070100"/>
                  </a:lnTo>
                  <a:lnTo>
                    <a:pt x="296952" y="2070100"/>
                  </a:lnTo>
                  <a:lnTo>
                    <a:pt x="269357" y="2082800"/>
                  </a:lnTo>
                  <a:close/>
                </a:path>
                <a:path w="3217545" h="2679700">
                  <a:moveTo>
                    <a:pt x="2428377" y="825500"/>
                  </a:moveTo>
                  <a:lnTo>
                    <a:pt x="2176077" y="825500"/>
                  </a:lnTo>
                  <a:lnTo>
                    <a:pt x="2228392" y="812800"/>
                  </a:lnTo>
                  <a:lnTo>
                    <a:pt x="2412024" y="812800"/>
                  </a:lnTo>
                  <a:lnTo>
                    <a:pt x="2428377" y="825500"/>
                  </a:lnTo>
                  <a:close/>
                </a:path>
                <a:path w="3217545" h="2679700">
                  <a:moveTo>
                    <a:pt x="2553157" y="863600"/>
                  </a:moveTo>
                  <a:lnTo>
                    <a:pt x="1462814" y="863600"/>
                  </a:lnTo>
                  <a:lnTo>
                    <a:pt x="1513244" y="850900"/>
                  </a:lnTo>
                  <a:lnTo>
                    <a:pt x="1625169" y="850900"/>
                  </a:lnTo>
                  <a:lnTo>
                    <a:pt x="1685297" y="838200"/>
                  </a:lnTo>
                  <a:lnTo>
                    <a:pt x="1810466" y="838200"/>
                  </a:lnTo>
                  <a:lnTo>
                    <a:pt x="1874141" y="825500"/>
                  </a:lnTo>
                  <a:lnTo>
                    <a:pt x="2463636" y="825500"/>
                  </a:lnTo>
                  <a:lnTo>
                    <a:pt x="2505693" y="838200"/>
                  </a:lnTo>
                  <a:lnTo>
                    <a:pt x="2553157" y="863600"/>
                  </a:lnTo>
                  <a:close/>
                </a:path>
                <a:path w="3217545" h="2679700">
                  <a:moveTo>
                    <a:pt x="3073163" y="1460500"/>
                  </a:moveTo>
                  <a:lnTo>
                    <a:pt x="2941015" y="1460500"/>
                  </a:lnTo>
                  <a:lnTo>
                    <a:pt x="2887831" y="1447800"/>
                  </a:lnTo>
                  <a:lnTo>
                    <a:pt x="2838231" y="1435100"/>
                  </a:lnTo>
                  <a:lnTo>
                    <a:pt x="2791376" y="1422400"/>
                  </a:lnTo>
                  <a:lnTo>
                    <a:pt x="2702544" y="1397000"/>
                  </a:lnTo>
                  <a:lnTo>
                    <a:pt x="2614622" y="1346200"/>
                  </a:lnTo>
                  <a:lnTo>
                    <a:pt x="2568904" y="1320800"/>
                  </a:lnTo>
                  <a:lnTo>
                    <a:pt x="2520897" y="1308100"/>
                  </a:lnTo>
                  <a:lnTo>
                    <a:pt x="2474057" y="1282700"/>
                  </a:lnTo>
                  <a:lnTo>
                    <a:pt x="2431980" y="1257300"/>
                  </a:lnTo>
                  <a:lnTo>
                    <a:pt x="2390617" y="1231900"/>
                  </a:lnTo>
                  <a:lnTo>
                    <a:pt x="2345916" y="1219200"/>
                  </a:lnTo>
                  <a:lnTo>
                    <a:pt x="3127628" y="1219200"/>
                  </a:lnTo>
                  <a:lnTo>
                    <a:pt x="3142937" y="1231900"/>
                  </a:lnTo>
                  <a:lnTo>
                    <a:pt x="3162319" y="1244600"/>
                  </a:lnTo>
                  <a:lnTo>
                    <a:pt x="3182485" y="1270000"/>
                  </a:lnTo>
                  <a:lnTo>
                    <a:pt x="3200395" y="1282700"/>
                  </a:lnTo>
                  <a:lnTo>
                    <a:pt x="3213012" y="1295400"/>
                  </a:lnTo>
                  <a:lnTo>
                    <a:pt x="3215492" y="1308100"/>
                  </a:lnTo>
                  <a:lnTo>
                    <a:pt x="3216955" y="1320800"/>
                  </a:lnTo>
                  <a:lnTo>
                    <a:pt x="3217287" y="1320800"/>
                  </a:lnTo>
                  <a:lnTo>
                    <a:pt x="3202420" y="1371600"/>
                  </a:lnTo>
                  <a:lnTo>
                    <a:pt x="3179625" y="1409700"/>
                  </a:lnTo>
                  <a:lnTo>
                    <a:pt x="3149486" y="1435100"/>
                  </a:lnTo>
                  <a:lnTo>
                    <a:pt x="3113500" y="1447800"/>
                  </a:lnTo>
                  <a:lnTo>
                    <a:pt x="3073163" y="1460500"/>
                  </a:lnTo>
                  <a:close/>
                </a:path>
                <a:path w="3217545" h="2679700">
                  <a:moveTo>
                    <a:pt x="2097260" y="2146300"/>
                  </a:moveTo>
                  <a:lnTo>
                    <a:pt x="1662981" y="2146300"/>
                  </a:lnTo>
                  <a:lnTo>
                    <a:pt x="1702699" y="2044700"/>
                  </a:lnTo>
                  <a:lnTo>
                    <a:pt x="1722203" y="1993900"/>
                  </a:lnTo>
                  <a:lnTo>
                    <a:pt x="1741116" y="1943100"/>
                  </a:lnTo>
                  <a:lnTo>
                    <a:pt x="1759175" y="1892300"/>
                  </a:lnTo>
                  <a:lnTo>
                    <a:pt x="1770805" y="1854200"/>
                  </a:lnTo>
                  <a:lnTo>
                    <a:pt x="1769549" y="1803400"/>
                  </a:lnTo>
                  <a:lnTo>
                    <a:pt x="1750211" y="1778000"/>
                  </a:lnTo>
                  <a:lnTo>
                    <a:pt x="1707594" y="1752600"/>
                  </a:lnTo>
                  <a:lnTo>
                    <a:pt x="1667235" y="1739900"/>
                  </a:lnTo>
                  <a:lnTo>
                    <a:pt x="2283780" y="1739900"/>
                  </a:lnTo>
                  <a:lnTo>
                    <a:pt x="2276821" y="1765300"/>
                  </a:lnTo>
                  <a:lnTo>
                    <a:pt x="2259850" y="1828800"/>
                  </a:lnTo>
                  <a:lnTo>
                    <a:pt x="2240160" y="1879600"/>
                  </a:lnTo>
                  <a:lnTo>
                    <a:pt x="2218083" y="1930400"/>
                  </a:lnTo>
                  <a:lnTo>
                    <a:pt x="2193954" y="1993900"/>
                  </a:lnTo>
                  <a:lnTo>
                    <a:pt x="2168104" y="2044700"/>
                  </a:lnTo>
                  <a:lnTo>
                    <a:pt x="2140868" y="2082800"/>
                  </a:lnTo>
                  <a:lnTo>
                    <a:pt x="2109020" y="2133600"/>
                  </a:lnTo>
                  <a:lnTo>
                    <a:pt x="2097260" y="2146300"/>
                  </a:lnTo>
                  <a:close/>
                </a:path>
                <a:path w="3217545" h="2679700">
                  <a:moveTo>
                    <a:pt x="1405704" y="2679700"/>
                  </a:moveTo>
                  <a:lnTo>
                    <a:pt x="1345045" y="2679700"/>
                  </a:lnTo>
                  <a:lnTo>
                    <a:pt x="1326331" y="2654300"/>
                  </a:lnTo>
                  <a:lnTo>
                    <a:pt x="1309371" y="2616200"/>
                  </a:lnTo>
                  <a:lnTo>
                    <a:pt x="1294052" y="2565400"/>
                  </a:lnTo>
                  <a:lnTo>
                    <a:pt x="1280258" y="2514600"/>
                  </a:lnTo>
                  <a:lnTo>
                    <a:pt x="1267874" y="2463800"/>
                  </a:lnTo>
                  <a:lnTo>
                    <a:pt x="1256787" y="2413000"/>
                  </a:lnTo>
                  <a:lnTo>
                    <a:pt x="1246882" y="2362200"/>
                  </a:lnTo>
                  <a:lnTo>
                    <a:pt x="1238044" y="2336800"/>
                  </a:lnTo>
                  <a:lnTo>
                    <a:pt x="1222859" y="2298700"/>
                  </a:lnTo>
                  <a:lnTo>
                    <a:pt x="1209357" y="2247900"/>
                  </a:lnTo>
                  <a:lnTo>
                    <a:pt x="1195348" y="2209800"/>
                  </a:lnTo>
                  <a:lnTo>
                    <a:pt x="1178642" y="2171700"/>
                  </a:lnTo>
                  <a:lnTo>
                    <a:pt x="1157050" y="2133600"/>
                  </a:lnTo>
                  <a:lnTo>
                    <a:pt x="1128383" y="2095500"/>
                  </a:lnTo>
                  <a:lnTo>
                    <a:pt x="1090450" y="2082800"/>
                  </a:lnTo>
                  <a:lnTo>
                    <a:pt x="1041062" y="2070100"/>
                  </a:lnTo>
                  <a:lnTo>
                    <a:pt x="1001342" y="2057400"/>
                  </a:lnTo>
                  <a:lnTo>
                    <a:pt x="1654767" y="2057400"/>
                  </a:lnTo>
                  <a:lnTo>
                    <a:pt x="1655921" y="2070100"/>
                  </a:lnTo>
                  <a:lnTo>
                    <a:pt x="1659757" y="2108200"/>
                  </a:lnTo>
                  <a:lnTo>
                    <a:pt x="1660497" y="2120900"/>
                  </a:lnTo>
                  <a:lnTo>
                    <a:pt x="1661298" y="2133600"/>
                  </a:lnTo>
                  <a:lnTo>
                    <a:pt x="1662981" y="2146300"/>
                  </a:lnTo>
                  <a:lnTo>
                    <a:pt x="2097260" y="2146300"/>
                  </a:lnTo>
                  <a:lnTo>
                    <a:pt x="2073740" y="2171700"/>
                  </a:lnTo>
                  <a:lnTo>
                    <a:pt x="2033000" y="2209800"/>
                  </a:lnTo>
                  <a:lnTo>
                    <a:pt x="1984773" y="2235200"/>
                  </a:lnTo>
                  <a:lnTo>
                    <a:pt x="1945257" y="2260600"/>
                  </a:lnTo>
                  <a:lnTo>
                    <a:pt x="1895413" y="2286000"/>
                  </a:lnTo>
                  <a:lnTo>
                    <a:pt x="1839981" y="2311400"/>
                  </a:lnTo>
                  <a:lnTo>
                    <a:pt x="1783703" y="2349500"/>
                  </a:lnTo>
                  <a:lnTo>
                    <a:pt x="1731318" y="2374900"/>
                  </a:lnTo>
                  <a:lnTo>
                    <a:pt x="1687569" y="2413000"/>
                  </a:lnTo>
                  <a:lnTo>
                    <a:pt x="1657195" y="2425700"/>
                  </a:lnTo>
                  <a:lnTo>
                    <a:pt x="1644938" y="2438400"/>
                  </a:lnTo>
                  <a:lnTo>
                    <a:pt x="1626735" y="2489200"/>
                  </a:lnTo>
                  <a:lnTo>
                    <a:pt x="1600457" y="2540000"/>
                  </a:lnTo>
                  <a:lnTo>
                    <a:pt x="1567756" y="2578100"/>
                  </a:lnTo>
                  <a:lnTo>
                    <a:pt x="1530280" y="2616200"/>
                  </a:lnTo>
                  <a:lnTo>
                    <a:pt x="1489680" y="2641600"/>
                  </a:lnTo>
                  <a:lnTo>
                    <a:pt x="1447605" y="2667000"/>
                  </a:lnTo>
                  <a:lnTo>
                    <a:pt x="1405704" y="2679700"/>
                  </a:lnTo>
                  <a:close/>
                </a:path>
              </a:pathLst>
            </a:custGeom>
            <a:solidFill>
              <a:srgbClr val="FF8E6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796884" y="2302280"/>
              <a:ext cx="3034030" cy="5447030"/>
            </a:xfrm>
            <a:custGeom>
              <a:avLst/>
              <a:gdLst/>
              <a:ahLst/>
              <a:cxnLst/>
              <a:rect l="l" t="t" r="r" b="b"/>
              <a:pathLst>
                <a:path w="3034029" h="5447030">
                  <a:moveTo>
                    <a:pt x="543331" y="5443080"/>
                  </a:moveTo>
                  <a:lnTo>
                    <a:pt x="12026" y="1634883"/>
                  </a:lnTo>
                  <a:lnTo>
                    <a:pt x="8928" y="1632585"/>
                  </a:lnTo>
                  <a:lnTo>
                    <a:pt x="2324" y="1633524"/>
                  </a:lnTo>
                  <a:lnTo>
                    <a:pt x="0" y="1636572"/>
                  </a:lnTo>
                  <a:lnTo>
                    <a:pt x="531266" y="5444502"/>
                  </a:lnTo>
                  <a:lnTo>
                    <a:pt x="533869" y="5446687"/>
                  </a:lnTo>
                  <a:lnTo>
                    <a:pt x="536854" y="5446687"/>
                  </a:lnTo>
                  <a:lnTo>
                    <a:pt x="541007" y="5446179"/>
                  </a:lnTo>
                  <a:lnTo>
                    <a:pt x="543331" y="5443080"/>
                  </a:lnTo>
                  <a:close/>
                </a:path>
                <a:path w="3034029" h="5447030">
                  <a:moveTo>
                    <a:pt x="1235417" y="3556"/>
                  </a:moveTo>
                  <a:lnTo>
                    <a:pt x="1233131" y="457"/>
                  </a:lnTo>
                  <a:lnTo>
                    <a:pt x="1229804" y="0"/>
                  </a:lnTo>
                  <a:lnTo>
                    <a:pt x="1215034" y="584"/>
                  </a:lnTo>
                  <a:lnTo>
                    <a:pt x="1140421" y="9779"/>
                  </a:lnTo>
                  <a:lnTo>
                    <a:pt x="1087031" y="18262"/>
                  </a:lnTo>
                  <a:lnTo>
                    <a:pt x="1027226" y="29235"/>
                  </a:lnTo>
                  <a:lnTo>
                    <a:pt x="964234" y="42646"/>
                  </a:lnTo>
                  <a:lnTo>
                    <a:pt x="901293" y="58407"/>
                  </a:lnTo>
                  <a:lnTo>
                    <a:pt x="841629" y="76479"/>
                  </a:lnTo>
                  <a:lnTo>
                    <a:pt x="788466" y="96786"/>
                  </a:lnTo>
                  <a:lnTo>
                    <a:pt x="745045" y="119253"/>
                  </a:lnTo>
                  <a:lnTo>
                    <a:pt x="741362" y="124790"/>
                  </a:lnTo>
                  <a:lnTo>
                    <a:pt x="744283" y="129438"/>
                  </a:lnTo>
                  <a:lnTo>
                    <a:pt x="746264" y="130467"/>
                  </a:lnTo>
                  <a:lnTo>
                    <a:pt x="748284" y="130467"/>
                  </a:lnTo>
                  <a:lnTo>
                    <a:pt x="749376" y="130467"/>
                  </a:lnTo>
                  <a:lnTo>
                    <a:pt x="750506" y="130149"/>
                  </a:lnTo>
                  <a:lnTo>
                    <a:pt x="751497" y="129540"/>
                  </a:lnTo>
                  <a:lnTo>
                    <a:pt x="793584" y="107835"/>
                  </a:lnTo>
                  <a:lnTo>
                    <a:pt x="845477" y="88125"/>
                  </a:lnTo>
                  <a:lnTo>
                    <a:pt x="903973" y="70510"/>
                  </a:lnTo>
                  <a:lnTo>
                    <a:pt x="965835" y="55054"/>
                  </a:lnTo>
                  <a:lnTo>
                    <a:pt x="1027874" y="41846"/>
                  </a:lnTo>
                  <a:lnTo>
                    <a:pt x="1086878" y="30937"/>
                  </a:lnTo>
                  <a:lnTo>
                    <a:pt x="1139609" y="22428"/>
                  </a:lnTo>
                  <a:lnTo>
                    <a:pt x="1182878" y="16395"/>
                  </a:lnTo>
                  <a:lnTo>
                    <a:pt x="1228153" y="12026"/>
                  </a:lnTo>
                  <a:lnTo>
                    <a:pt x="1231468" y="12471"/>
                  </a:lnTo>
                  <a:lnTo>
                    <a:pt x="1234478" y="10160"/>
                  </a:lnTo>
                  <a:lnTo>
                    <a:pt x="1235417" y="3556"/>
                  </a:lnTo>
                  <a:close/>
                </a:path>
                <a:path w="3034029" h="5447030">
                  <a:moveTo>
                    <a:pt x="1490687" y="406184"/>
                  </a:moveTo>
                  <a:lnTo>
                    <a:pt x="1427022" y="399681"/>
                  </a:lnTo>
                  <a:lnTo>
                    <a:pt x="1367955" y="396595"/>
                  </a:lnTo>
                  <a:lnTo>
                    <a:pt x="1298879" y="393522"/>
                  </a:lnTo>
                  <a:lnTo>
                    <a:pt x="1227391" y="391147"/>
                  </a:lnTo>
                  <a:lnTo>
                    <a:pt x="1161059" y="390182"/>
                  </a:lnTo>
                  <a:lnTo>
                    <a:pt x="1107503" y="391312"/>
                  </a:lnTo>
                  <a:lnTo>
                    <a:pt x="1104150" y="391490"/>
                  </a:lnTo>
                  <a:lnTo>
                    <a:pt x="1101572" y="394385"/>
                  </a:lnTo>
                  <a:lnTo>
                    <a:pt x="1101940" y="401078"/>
                  </a:lnTo>
                  <a:lnTo>
                    <a:pt x="1104811" y="403656"/>
                  </a:lnTo>
                  <a:lnTo>
                    <a:pt x="1108163" y="403466"/>
                  </a:lnTo>
                  <a:lnTo>
                    <a:pt x="1161415" y="402336"/>
                  </a:lnTo>
                  <a:lnTo>
                    <a:pt x="1227455" y="403301"/>
                  </a:lnTo>
                  <a:lnTo>
                    <a:pt x="1298702" y="405663"/>
                  </a:lnTo>
                  <a:lnTo>
                    <a:pt x="1367599" y="408724"/>
                  </a:lnTo>
                  <a:lnTo>
                    <a:pt x="1426565" y="411797"/>
                  </a:lnTo>
                  <a:lnTo>
                    <a:pt x="1484414" y="415188"/>
                  </a:lnTo>
                  <a:lnTo>
                    <a:pt x="1487576" y="415188"/>
                  </a:lnTo>
                  <a:lnTo>
                    <a:pt x="1490256" y="412711"/>
                  </a:lnTo>
                  <a:lnTo>
                    <a:pt x="1490687" y="406184"/>
                  </a:lnTo>
                  <a:close/>
                </a:path>
                <a:path w="3034029" h="5447030">
                  <a:moveTo>
                    <a:pt x="3033611" y="471728"/>
                  </a:moveTo>
                  <a:lnTo>
                    <a:pt x="3030448" y="465785"/>
                  </a:lnTo>
                  <a:lnTo>
                    <a:pt x="3026816" y="464629"/>
                  </a:lnTo>
                  <a:lnTo>
                    <a:pt x="3023857" y="466217"/>
                  </a:lnTo>
                  <a:lnTo>
                    <a:pt x="2968904" y="485978"/>
                  </a:lnTo>
                  <a:lnTo>
                    <a:pt x="2915729" y="489343"/>
                  </a:lnTo>
                  <a:lnTo>
                    <a:pt x="2865602" y="480123"/>
                  </a:lnTo>
                  <a:lnTo>
                    <a:pt x="2819831" y="462089"/>
                  </a:lnTo>
                  <a:lnTo>
                    <a:pt x="2779699" y="439051"/>
                  </a:lnTo>
                  <a:lnTo>
                    <a:pt x="2746464" y="414782"/>
                  </a:lnTo>
                  <a:lnTo>
                    <a:pt x="2718841" y="390690"/>
                  </a:lnTo>
                  <a:lnTo>
                    <a:pt x="2715730" y="388124"/>
                  </a:lnTo>
                  <a:lnTo>
                    <a:pt x="2711920" y="388442"/>
                  </a:lnTo>
                  <a:lnTo>
                    <a:pt x="2707627" y="393623"/>
                  </a:lnTo>
                  <a:lnTo>
                    <a:pt x="2707970" y="397433"/>
                  </a:lnTo>
                  <a:lnTo>
                    <a:pt x="2710548" y="399567"/>
                  </a:lnTo>
                  <a:lnTo>
                    <a:pt x="2713113" y="401955"/>
                  </a:lnTo>
                  <a:lnTo>
                    <a:pt x="2777718" y="452272"/>
                  </a:lnTo>
                  <a:lnTo>
                    <a:pt x="2822575" y="476885"/>
                  </a:lnTo>
                  <a:lnTo>
                    <a:pt x="2873781" y="495020"/>
                  </a:lnTo>
                  <a:lnTo>
                    <a:pt x="2929826" y="502081"/>
                  </a:lnTo>
                  <a:lnTo>
                    <a:pt x="2954159" y="500672"/>
                  </a:lnTo>
                  <a:lnTo>
                    <a:pt x="2978950" y="496227"/>
                  </a:lnTo>
                  <a:lnTo>
                    <a:pt x="3004096" y="488429"/>
                  </a:lnTo>
                  <a:lnTo>
                    <a:pt x="3029483" y="476961"/>
                  </a:lnTo>
                  <a:lnTo>
                    <a:pt x="3032442" y="475373"/>
                  </a:lnTo>
                  <a:lnTo>
                    <a:pt x="3033611" y="471728"/>
                  </a:lnTo>
                  <a:close/>
                </a:path>
              </a:pathLst>
            </a:custGeom>
            <a:solidFill>
              <a:srgbClr val="4620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9221" y="1487910"/>
              <a:ext cx="240193" cy="124255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2919593" y="2682555"/>
              <a:ext cx="385445" cy="464820"/>
            </a:xfrm>
            <a:custGeom>
              <a:avLst/>
              <a:gdLst/>
              <a:ahLst/>
              <a:cxnLst/>
              <a:rect l="l" t="t" r="r" b="b"/>
              <a:pathLst>
                <a:path w="385445" h="464819">
                  <a:moveTo>
                    <a:pt x="139871" y="464701"/>
                  </a:moveTo>
                  <a:lnTo>
                    <a:pt x="106622" y="455997"/>
                  </a:lnTo>
                  <a:lnTo>
                    <a:pt x="70345" y="446387"/>
                  </a:lnTo>
                  <a:lnTo>
                    <a:pt x="33863" y="438233"/>
                  </a:lnTo>
                  <a:lnTo>
                    <a:pt x="0" y="433897"/>
                  </a:lnTo>
                  <a:lnTo>
                    <a:pt x="16" y="382485"/>
                  </a:lnTo>
                  <a:lnTo>
                    <a:pt x="3578" y="330621"/>
                  </a:lnTo>
                  <a:lnTo>
                    <a:pt x="10957" y="279076"/>
                  </a:lnTo>
                  <a:lnTo>
                    <a:pt x="22430" y="228620"/>
                  </a:lnTo>
                  <a:lnTo>
                    <a:pt x="38270" y="180024"/>
                  </a:lnTo>
                  <a:lnTo>
                    <a:pt x="58752" y="134058"/>
                  </a:lnTo>
                  <a:lnTo>
                    <a:pt x="84150" y="91494"/>
                  </a:lnTo>
                  <a:lnTo>
                    <a:pt x="114738" y="53101"/>
                  </a:lnTo>
                  <a:lnTo>
                    <a:pt x="150791" y="19650"/>
                  </a:lnTo>
                  <a:lnTo>
                    <a:pt x="229278" y="0"/>
                  </a:lnTo>
                  <a:lnTo>
                    <a:pt x="284094" y="1128"/>
                  </a:lnTo>
                  <a:lnTo>
                    <a:pt x="335328" y="8867"/>
                  </a:lnTo>
                  <a:lnTo>
                    <a:pt x="372507" y="22696"/>
                  </a:lnTo>
                  <a:lnTo>
                    <a:pt x="385159" y="42098"/>
                  </a:lnTo>
                  <a:lnTo>
                    <a:pt x="345484" y="50324"/>
                  </a:lnTo>
                  <a:lnTo>
                    <a:pt x="308638" y="66572"/>
                  </a:lnTo>
                  <a:lnTo>
                    <a:pt x="274835" y="90180"/>
                  </a:lnTo>
                  <a:lnTo>
                    <a:pt x="244291" y="120487"/>
                  </a:lnTo>
                  <a:lnTo>
                    <a:pt x="217222" y="156833"/>
                  </a:lnTo>
                  <a:lnTo>
                    <a:pt x="193844" y="198557"/>
                  </a:lnTo>
                  <a:lnTo>
                    <a:pt x="174373" y="244997"/>
                  </a:lnTo>
                  <a:lnTo>
                    <a:pt x="159024" y="295492"/>
                  </a:lnTo>
                  <a:lnTo>
                    <a:pt x="148014" y="349382"/>
                  </a:lnTo>
                  <a:lnTo>
                    <a:pt x="141558" y="406005"/>
                  </a:lnTo>
                  <a:lnTo>
                    <a:pt x="139871" y="464701"/>
                  </a:lnTo>
                  <a:close/>
                </a:path>
              </a:pathLst>
            </a:custGeom>
            <a:solidFill>
              <a:srgbClr val="4620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9595" y="5335528"/>
              <a:ext cx="2494458" cy="3221112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2406485" y="3097288"/>
              <a:ext cx="920115" cy="763905"/>
            </a:xfrm>
            <a:custGeom>
              <a:avLst/>
              <a:gdLst/>
              <a:ahLst/>
              <a:cxnLst/>
              <a:rect l="l" t="t" r="r" b="b"/>
              <a:pathLst>
                <a:path w="920114" h="763904">
                  <a:moveTo>
                    <a:pt x="811631" y="136105"/>
                  </a:moveTo>
                  <a:lnTo>
                    <a:pt x="780681" y="99872"/>
                  </a:lnTo>
                  <a:lnTo>
                    <a:pt x="743051" y="77038"/>
                  </a:lnTo>
                  <a:lnTo>
                    <a:pt x="683247" y="52959"/>
                  </a:lnTo>
                  <a:lnTo>
                    <a:pt x="643470" y="41351"/>
                  </a:lnTo>
                  <a:lnTo>
                    <a:pt x="596277" y="30492"/>
                  </a:lnTo>
                  <a:lnTo>
                    <a:pt x="541045" y="20751"/>
                  </a:lnTo>
                  <a:lnTo>
                    <a:pt x="477151" y="12484"/>
                  </a:lnTo>
                  <a:lnTo>
                    <a:pt x="403974" y="6019"/>
                  </a:lnTo>
                  <a:lnTo>
                    <a:pt x="320878" y="1739"/>
                  </a:lnTo>
                  <a:lnTo>
                    <a:pt x="227253" y="0"/>
                  </a:lnTo>
                  <a:lnTo>
                    <a:pt x="122478" y="1130"/>
                  </a:lnTo>
                  <a:lnTo>
                    <a:pt x="2565" y="5638"/>
                  </a:lnTo>
                  <a:lnTo>
                    <a:pt x="0" y="8521"/>
                  </a:lnTo>
                  <a:lnTo>
                    <a:pt x="330" y="15214"/>
                  </a:lnTo>
                  <a:lnTo>
                    <a:pt x="3048" y="17716"/>
                  </a:lnTo>
                  <a:lnTo>
                    <a:pt x="120764" y="13335"/>
                  </a:lnTo>
                  <a:lnTo>
                    <a:pt x="223558" y="12192"/>
                  </a:lnTo>
                  <a:lnTo>
                    <a:pt x="315506" y="13855"/>
                  </a:lnTo>
                  <a:lnTo>
                    <a:pt x="397205" y="17970"/>
                  </a:lnTo>
                  <a:lnTo>
                    <a:pt x="469252" y="24180"/>
                  </a:lnTo>
                  <a:lnTo>
                    <a:pt x="532244" y="32156"/>
                  </a:lnTo>
                  <a:lnTo>
                    <a:pt x="586778" y="41541"/>
                  </a:lnTo>
                  <a:lnTo>
                    <a:pt x="633437" y="51968"/>
                  </a:lnTo>
                  <a:lnTo>
                    <a:pt x="672846" y="63106"/>
                  </a:lnTo>
                  <a:lnTo>
                    <a:pt x="732243" y="86080"/>
                  </a:lnTo>
                  <a:lnTo>
                    <a:pt x="769747" y="107670"/>
                  </a:lnTo>
                  <a:lnTo>
                    <a:pt x="798195" y="135470"/>
                  </a:lnTo>
                  <a:lnTo>
                    <a:pt x="799998" y="139611"/>
                  </a:lnTo>
                  <a:lnTo>
                    <a:pt x="802322" y="141122"/>
                  </a:lnTo>
                  <a:lnTo>
                    <a:pt x="804773" y="141122"/>
                  </a:lnTo>
                  <a:lnTo>
                    <a:pt x="805459" y="141122"/>
                  </a:lnTo>
                  <a:lnTo>
                    <a:pt x="806170" y="140982"/>
                  </a:lnTo>
                  <a:lnTo>
                    <a:pt x="810006" y="139573"/>
                  </a:lnTo>
                  <a:lnTo>
                    <a:pt x="811631" y="136105"/>
                  </a:lnTo>
                  <a:close/>
                </a:path>
                <a:path w="920114" h="763904">
                  <a:moveTo>
                    <a:pt x="920013" y="618032"/>
                  </a:moveTo>
                  <a:lnTo>
                    <a:pt x="919581" y="558558"/>
                  </a:lnTo>
                  <a:lnTo>
                    <a:pt x="917282" y="516826"/>
                  </a:lnTo>
                  <a:lnTo>
                    <a:pt x="912507" y="494893"/>
                  </a:lnTo>
                  <a:lnTo>
                    <a:pt x="905802" y="495592"/>
                  </a:lnTo>
                  <a:lnTo>
                    <a:pt x="903414" y="498614"/>
                  </a:lnTo>
                  <a:lnTo>
                    <a:pt x="903770" y="501942"/>
                  </a:lnTo>
                  <a:lnTo>
                    <a:pt x="905192" y="517918"/>
                  </a:lnTo>
                  <a:lnTo>
                    <a:pt x="907453" y="559054"/>
                  </a:lnTo>
                  <a:lnTo>
                    <a:pt x="907872" y="617613"/>
                  </a:lnTo>
                  <a:lnTo>
                    <a:pt x="903782" y="685914"/>
                  </a:lnTo>
                  <a:lnTo>
                    <a:pt x="892467" y="756221"/>
                  </a:lnTo>
                  <a:lnTo>
                    <a:pt x="891730" y="759523"/>
                  </a:lnTo>
                  <a:lnTo>
                    <a:pt x="893749" y="762800"/>
                  </a:lnTo>
                  <a:lnTo>
                    <a:pt x="897496" y="763638"/>
                  </a:lnTo>
                  <a:lnTo>
                    <a:pt x="898398" y="763676"/>
                  </a:lnTo>
                  <a:lnTo>
                    <a:pt x="901153" y="763676"/>
                  </a:lnTo>
                  <a:lnTo>
                    <a:pt x="903668" y="761771"/>
                  </a:lnTo>
                  <a:lnTo>
                    <a:pt x="904316" y="758977"/>
                  </a:lnTo>
                  <a:lnTo>
                    <a:pt x="915822" y="687451"/>
                  </a:lnTo>
                  <a:lnTo>
                    <a:pt x="920013" y="618032"/>
                  </a:lnTo>
                  <a:close/>
                </a:path>
              </a:pathLst>
            </a:custGeom>
            <a:solidFill>
              <a:srgbClr val="46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356789" y="3005606"/>
              <a:ext cx="1934210" cy="899160"/>
            </a:xfrm>
            <a:custGeom>
              <a:avLst/>
              <a:gdLst/>
              <a:ahLst/>
              <a:cxnLst/>
              <a:rect l="l" t="t" r="r" b="b"/>
              <a:pathLst>
                <a:path w="1934210" h="899160">
                  <a:moveTo>
                    <a:pt x="436156" y="572681"/>
                  </a:moveTo>
                  <a:lnTo>
                    <a:pt x="432079" y="567359"/>
                  </a:lnTo>
                  <a:lnTo>
                    <a:pt x="428282" y="566826"/>
                  </a:lnTo>
                  <a:lnTo>
                    <a:pt x="232029" y="716318"/>
                  </a:lnTo>
                  <a:lnTo>
                    <a:pt x="125361" y="797229"/>
                  </a:lnTo>
                  <a:lnTo>
                    <a:pt x="79349" y="831977"/>
                  </a:lnTo>
                  <a:lnTo>
                    <a:pt x="41948" y="860044"/>
                  </a:lnTo>
                  <a:lnTo>
                    <a:pt x="4178" y="887615"/>
                  </a:lnTo>
                  <a:lnTo>
                    <a:pt x="1206" y="889139"/>
                  </a:lnTo>
                  <a:lnTo>
                    <a:pt x="0" y="892733"/>
                  </a:lnTo>
                  <a:lnTo>
                    <a:pt x="2514" y="897877"/>
                  </a:lnTo>
                  <a:lnTo>
                    <a:pt x="4660" y="899134"/>
                  </a:lnTo>
                  <a:lnTo>
                    <a:pt x="6908" y="899134"/>
                  </a:lnTo>
                  <a:lnTo>
                    <a:pt x="7810" y="899134"/>
                  </a:lnTo>
                  <a:lnTo>
                    <a:pt x="54076" y="866114"/>
                  </a:lnTo>
                  <a:lnTo>
                    <a:pt x="98259" y="832942"/>
                  </a:lnTo>
                  <a:lnTo>
                    <a:pt x="151561" y="792657"/>
                  </a:lnTo>
                  <a:lnTo>
                    <a:pt x="269138" y="703389"/>
                  </a:lnTo>
                  <a:lnTo>
                    <a:pt x="435648" y="576491"/>
                  </a:lnTo>
                  <a:lnTo>
                    <a:pt x="436156" y="572681"/>
                  </a:lnTo>
                  <a:close/>
                </a:path>
                <a:path w="1934210" h="899160">
                  <a:moveTo>
                    <a:pt x="1934108" y="4889"/>
                  </a:moveTo>
                  <a:lnTo>
                    <a:pt x="1929447" y="88"/>
                  </a:lnTo>
                  <a:lnTo>
                    <a:pt x="1925586" y="0"/>
                  </a:lnTo>
                  <a:lnTo>
                    <a:pt x="1495767" y="414121"/>
                  </a:lnTo>
                  <a:lnTo>
                    <a:pt x="1495691" y="417931"/>
                  </a:lnTo>
                  <a:lnTo>
                    <a:pt x="1499222" y="421627"/>
                  </a:lnTo>
                  <a:lnTo>
                    <a:pt x="1500809" y="422249"/>
                  </a:lnTo>
                  <a:lnTo>
                    <a:pt x="1502397" y="422249"/>
                  </a:lnTo>
                  <a:lnTo>
                    <a:pt x="1503908" y="422249"/>
                  </a:lnTo>
                  <a:lnTo>
                    <a:pt x="1505432" y="421665"/>
                  </a:lnTo>
                  <a:lnTo>
                    <a:pt x="1934032" y="8750"/>
                  </a:lnTo>
                  <a:lnTo>
                    <a:pt x="1934108" y="48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268935" y="2776498"/>
            <a:ext cx="9104630" cy="255905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2209165" marR="5080" indent="-2197100">
              <a:lnSpc>
                <a:spcPct val="127899"/>
              </a:lnSpc>
              <a:spcBef>
                <a:spcPts val="90"/>
              </a:spcBef>
            </a:pPr>
            <a:r>
              <a:rPr dirty="0" sz="6500" spc="-325"/>
              <a:t>O</a:t>
            </a:r>
            <a:r>
              <a:rPr dirty="0" sz="6500" spc="-105"/>
              <a:t> </a:t>
            </a:r>
            <a:r>
              <a:rPr dirty="0" sz="6500" spc="-830"/>
              <a:t>QUE</a:t>
            </a:r>
            <a:r>
              <a:rPr dirty="0" sz="6500" spc="-100"/>
              <a:t> </a:t>
            </a:r>
            <a:r>
              <a:rPr dirty="0" sz="6500" spc="-1100"/>
              <a:t>FAZER</a:t>
            </a:r>
            <a:r>
              <a:rPr dirty="0" sz="6500" spc="-100"/>
              <a:t> </a:t>
            </a:r>
            <a:r>
              <a:rPr dirty="0" sz="6500" spc="-944"/>
              <a:t>SE</a:t>
            </a:r>
            <a:r>
              <a:rPr dirty="0" sz="6500" spc="-100"/>
              <a:t> </a:t>
            </a:r>
            <a:r>
              <a:rPr dirty="0" sz="6500" spc="-1215"/>
              <a:t>EU</a:t>
            </a:r>
            <a:r>
              <a:rPr dirty="0" sz="6500" spc="-100"/>
              <a:t> </a:t>
            </a:r>
            <a:r>
              <a:rPr dirty="0" sz="6500" spc="-805"/>
              <a:t>SOFRI</a:t>
            </a:r>
            <a:r>
              <a:rPr dirty="0" sz="6500" spc="-100"/>
              <a:t> </a:t>
            </a:r>
            <a:r>
              <a:rPr dirty="0" sz="6500" spc="-830"/>
              <a:t>OU </a:t>
            </a:r>
            <a:r>
              <a:rPr dirty="0" sz="6500" spc="-790"/>
              <a:t>SOFRO</a:t>
            </a:r>
            <a:r>
              <a:rPr dirty="0" sz="6500" spc="-105"/>
              <a:t> </a:t>
            </a:r>
            <a:r>
              <a:rPr dirty="0" sz="6500" spc="-775"/>
              <a:t>ABUSO?</a:t>
            </a:r>
            <a:endParaRPr sz="6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1617" y="952660"/>
            <a:ext cx="1638372" cy="147105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611757" y="196890"/>
            <a:ext cx="584200" cy="265430"/>
          </a:xfrm>
          <a:custGeom>
            <a:avLst/>
            <a:gdLst/>
            <a:ahLst/>
            <a:cxnLst/>
            <a:rect l="l" t="t" r="r" b="b"/>
            <a:pathLst>
              <a:path w="584200" h="265430">
                <a:moveTo>
                  <a:pt x="0" y="236076"/>
                </a:moveTo>
                <a:lnTo>
                  <a:pt x="20386" y="232719"/>
                </a:lnTo>
                <a:lnTo>
                  <a:pt x="40621" y="229223"/>
                </a:lnTo>
                <a:lnTo>
                  <a:pt x="60707" y="225516"/>
                </a:lnTo>
                <a:lnTo>
                  <a:pt x="80645" y="221523"/>
                </a:lnTo>
                <a:lnTo>
                  <a:pt x="86726" y="250141"/>
                </a:lnTo>
                <a:lnTo>
                  <a:pt x="66323" y="254335"/>
                </a:lnTo>
                <a:lnTo>
                  <a:pt x="45760" y="258239"/>
                </a:lnTo>
                <a:lnTo>
                  <a:pt x="25115" y="261840"/>
                </a:lnTo>
                <a:lnTo>
                  <a:pt x="4468" y="265128"/>
                </a:lnTo>
                <a:lnTo>
                  <a:pt x="0" y="236076"/>
                </a:lnTo>
                <a:close/>
              </a:path>
              <a:path w="584200" h="265430">
                <a:moveTo>
                  <a:pt x="132111" y="209478"/>
                </a:moveTo>
                <a:lnTo>
                  <a:pt x="151922" y="204200"/>
                </a:lnTo>
                <a:lnTo>
                  <a:pt x="171683" y="198648"/>
                </a:lnTo>
                <a:lnTo>
                  <a:pt x="191292" y="192823"/>
                </a:lnTo>
                <a:lnTo>
                  <a:pt x="210643" y="186726"/>
                </a:lnTo>
                <a:lnTo>
                  <a:pt x="219701" y="214688"/>
                </a:lnTo>
                <a:lnTo>
                  <a:pt x="199866" y="220915"/>
                </a:lnTo>
                <a:lnTo>
                  <a:pt x="179822" y="226859"/>
                </a:lnTo>
                <a:lnTo>
                  <a:pt x="159600" y="232520"/>
                </a:lnTo>
                <a:lnTo>
                  <a:pt x="139229" y="237896"/>
                </a:lnTo>
                <a:lnTo>
                  <a:pt x="132111" y="209478"/>
                </a:lnTo>
                <a:close/>
              </a:path>
              <a:path w="584200" h="265430">
                <a:moveTo>
                  <a:pt x="260244" y="169288"/>
                </a:moveTo>
                <a:lnTo>
                  <a:pt x="279435" y="161952"/>
                </a:lnTo>
                <a:lnTo>
                  <a:pt x="298523" y="154260"/>
                </a:lnTo>
                <a:lnTo>
                  <a:pt x="317450" y="146172"/>
                </a:lnTo>
                <a:lnTo>
                  <a:pt x="336157" y="137649"/>
                </a:lnTo>
                <a:lnTo>
                  <a:pt x="348149" y="164303"/>
                </a:lnTo>
                <a:lnTo>
                  <a:pt x="329152" y="172682"/>
                </a:lnTo>
                <a:lnTo>
                  <a:pt x="309937" y="180730"/>
                </a:lnTo>
                <a:lnTo>
                  <a:pt x="290647" y="188389"/>
                </a:lnTo>
                <a:lnTo>
                  <a:pt x="271426" y="195601"/>
                </a:lnTo>
                <a:lnTo>
                  <a:pt x="260244" y="169288"/>
                </a:lnTo>
                <a:close/>
              </a:path>
              <a:path w="584200" h="265430">
                <a:moveTo>
                  <a:pt x="383206" y="115324"/>
                </a:moveTo>
                <a:lnTo>
                  <a:pt x="401444" y="105931"/>
                </a:lnTo>
                <a:lnTo>
                  <a:pt x="419502" y="96224"/>
                </a:lnTo>
                <a:lnTo>
                  <a:pt x="437295" y="86227"/>
                </a:lnTo>
                <a:lnTo>
                  <a:pt x="454738" y="75963"/>
                </a:lnTo>
                <a:lnTo>
                  <a:pt x="470452" y="101322"/>
                </a:lnTo>
                <a:lnTo>
                  <a:pt x="452578" y="111814"/>
                </a:lnTo>
                <a:lnTo>
                  <a:pt x="434383" y="122007"/>
                </a:lnTo>
                <a:lnTo>
                  <a:pt x="415865" y="131975"/>
                </a:lnTo>
                <a:lnTo>
                  <a:pt x="397023" y="141792"/>
                </a:lnTo>
                <a:lnTo>
                  <a:pt x="383206" y="115324"/>
                </a:lnTo>
                <a:close/>
              </a:path>
              <a:path w="584200" h="265430">
                <a:moveTo>
                  <a:pt x="499979" y="48111"/>
                </a:moveTo>
                <a:lnTo>
                  <a:pt x="516834" y="36294"/>
                </a:lnTo>
                <a:lnTo>
                  <a:pt x="533556" y="24332"/>
                </a:lnTo>
                <a:lnTo>
                  <a:pt x="549949" y="12232"/>
                </a:lnTo>
                <a:lnTo>
                  <a:pt x="565817" y="0"/>
                </a:lnTo>
                <a:lnTo>
                  <a:pt x="583903" y="23496"/>
                </a:lnTo>
                <a:lnTo>
                  <a:pt x="567652" y="36138"/>
                </a:lnTo>
                <a:lnTo>
                  <a:pt x="550823" y="48596"/>
                </a:lnTo>
                <a:lnTo>
                  <a:pt x="533437" y="60820"/>
                </a:lnTo>
                <a:lnTo>
                  <a:pt x="515516" y="72760"/>
                </a:lnTo>
                <a:lnTo>
                  <a:pt x="499979" y="481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6434956" y="135089"/>
            <a:ext cx="1829435" cy="1231900"/>
          </a:xfrm>
          <a:custGeom>
            <a:avLst/>
            <a:gdLst/>
            <a:ahLst/>
            <a:cxnLst/>
            <a:rect l="l" t="t" r="r" b="b"/>
            <a:pathLst>
              <a:path w="1829434" h="1231900">
                <a:moveTo>
                  <a:pt x="35763" y="1188770"/>
                </a:moveTo>
                <a:lnTo>
                  <a:pt x="6959" y="1183970"/>
                </a:lnTo>
                <a:lnTo>
                  <a:pt x="0" y="1226959"/>
                </a:lnTo>
                <a:lnTo>
                  <a:pt x="28981" y="1231366"/>
                </a:lnTo>
                <a:lnTo>
                  <a:pt x="35763" y="1188770"/>
                </a:lnTo>
                <a:close/>
              </a:path>
              <a:path w="1829434" h="1231900">
                <a:moveTo>
                  <a:pt x="63525" y="1047572"/>
                </a:moveTo>
                <a:lnTo>
                  <a:pt x="38442" y="1041971"/>
                </a:lnTo>
                <a:lnTo>
                  <a:pt x="34607" y="1041133"/>
                </a:lnTo>
                <a:lnTo>
                  <a:pt x="30073" y="1061885"/>
                </a:lnTo>
                <a:lnTo>
                  <a:pt x="16700" y="1126413"/>
                </a:lnTo>
                <a:lnTo>
                  <a:pt x="46151" y="1131963"/>
                </a:lnTo>
                <a:lnTo>
                  <a:pt x="54571" y="1089126"/>
                </a:lnTo>
                <a:lnTo>
                  <a:pt x="58978" y="1068146"/>
                </a:lnTo>
                <a:lnTo>
                  <a:pt x="63525" y="1047572"/>
                </a:lnTo>
                <a:close/>
              </a:path>
              <a:path w="1829434" h="1231900">
                <a:moveTo>
                  <a:pt x="99060" y="909015"/>
                </a:moveTo>
                <a:lnTo>
                  <a:pt x="73469" y="901293"/>
                </a:lnTo>
                <a:lnTo>
                  <a:pt x="71272" y="900671"/>
                </a:lnTo>
                <a:lnTo>
                  <a:pt x="65214" y="920927"/>
                </a:lnTo>
                <a:lnTo>
                  <a:pt x="59258" y="941743"/>
                </a:lnTo>
                <a:lnTo>
                  <a:pt x="47561" y="984618"/>
                </a:lnTo>
                <a:lnTo>
                  <a:pt x="76276" y="991920"/>
                </a:lnTo>
                <a:lnTo>
                  <a:pt x="81724" y="970597"/>
                </a:lnTo>
                <a:lnTo>
                  <a:pt x="87363" y="949629"/>
                </a:lnTo>
                <a:lnTo>
                  <a:pt x="93167" y="929081"/>
                </a:lnTo>
                <a:lnTo>
                  <a:pt x="99060" y="909015"/>
                </a:lnTo>
                <a:close/>
              </a:path>
              <a:path w="1829434" h="1231900">
                <a:moveTo>
                  <a:pt x="147142" y="775423"/>
                </a:moveTo>
                <a:lnTo>
                  <a:pt x="124117" y="765733"/>
                </a:lnTo>
                <a:lnTo>
                  <a:pt x="90195" y="846391"/>
                </a:lnTo>
                <a:lnTo>
                  <a:pt x="116484" y="855484"/>
                </a:lnTo>
                <a:lnTo>
                  <a:pt x="123609" y="835367"/>
                </a:lnTo>
                <a:lnTo>
                  <a:pt x="130949" y="815670"/>
                </a:lnTo>
                <a:lnTo>
                  <a:pt x="138480" y="796429"/>
                </a:lnTo>
                <a:lnTo>
                  <a:pt x="147142" y="775423"/>
                </a:lnTo>
                <a:close/>
              </a:path>
              <a:path w="1829434" h="1231900">
                <a:moveTo>
                  <a:pt x="211797" y="648474"/>
                </a:moveTo>
                <a:lnTo>
                  <a:pt x="164680" y="670509"/>
                </a:lnTo>
                <a:lnTo>
                  <a:pt x="146837" y="711720"/>
                </a:lnTo>
                <a:lnTo>
                  <a:pt x="147256" y="711923"/>
                </a:lnTo>
                <a:lnTo>
                  <a:pt x="149567" y="713016"/>
                </a:lnTo>
                <a:lnTo>
                  <a:pt x="170751" y="723061"/>
                </a:lnTo>
                <a:lnTo>
                  <a:pt x="180301" y="704024"/>
                </a:lnTo>
                <a:lnTo>
                  <a:pt x="190334" y="685241"/>
                </a:lnTo>
                <a:lnTo>
                  <a:pt x="200837" y="666724"/>
                </a:lnTo>
                <a:lnTo>
                  <a:pt x="211797" y="648474"/>
                </a:lnTo>
                <a:close/>
              </a:path>
              <a:path w="1829434" h="1231900">
                <a:moveTo>
                  <a:pt x="297751" y="537794"/>
                </a:moveTo>
                <a:lnTo>
                  <a:pt x="276847" y="517232"/>
                </a:lnTo>
                <a:lnTo>
                  <a:pt x="261658" y="533412"/>
                </a:lnTo>
                <a:lnTo>
                  <a:pt x="247040" y="550062"/>
                </a:lnTo>
                <a:lnTo>
                  <a:pt x="232994" y="567194"/>
                </a:lnTo>
                <a:lnTo>
                  <a:pt x="219506" y="584809"/>
                </a:lnTo>
                <a:lnTo>
                  <a:pt x="243166" y="602234"/>
                </a:lnTo>
                <a:lnTo>
                  <a:pt x="255955" y="585406"/>
                </a:lnTo>
                <a:lnTo>
                  <a:pt x="269328" y="569048"/>
                </a:lnTo>
                <a:lnTo>
                  <a:pt x="283260" y="553173"/>
                </a:lnTo>
                <a:lnTo>
                  <a:pt x="297751" y="537794"/>
                </a:lnTo>
                <a:close/>
              </a:path>
              <a:path w="1829434" h="1231900">
                <a:moveTo>
                  <a:pt x="407822" y="452501"/>
                </a:moveTo>
                <a:lnTo>
                  <a:pt x="393090" y="427088"/>
                </a:lnTo>
                <a:lnTo>
                  <a:pt x="374065" y="438670"/>
                </a:lnTo>
                <a:lnTo>
                  <a:pt x="355561" y="451015"/>
                </a:lnTo>
                <a:lnTo>
                  <a:pt x="337566" y="464083"/>
                </a:lnTo>
                <a:lnTo>
                  <a:pt x="320078" y="477901"/>
                </a:lnTo>
                <a:lnTo>
                  <a:pt x="338696" y="500507"/>
                </a:lnTo>
                <a:lnTo>
                  <a:pt x="355244" y="487438"/>
                </a:lnTo>
                <a:lnTo>
                  <a:pt x="372275" y="475081"/>
                </a:lnTo>
                <a:lnTo>
                  <a:pt x="389813" y="463435"/>
                </a:lnTo>
                <a:lnTo>
                  <a:pt x="407822" y="452501"/>
                </a:lnTo>
                <a:close/>
              </a:path>
              <a:path w="1829434" h="1231900">
                <a:moveTo>
                  <a:pt x="536841" y="397751"/>
                </a:moveTo>
                <a:lnTo>
                  <a:pt x="528497" y="369608"/>
                </a:lnTo>
                <a:lnTo>
                  <a:pt x="507352" y="376212"/>
                </a:lnTo>
                <a:lnTo>
                  <a:pt x="486460" y="383540"/>
                </a:lnTo>
                <a:lnTo>
                  <a:pt x="465848" y="391579"/>
                </a:lnTo>
                <a:lnTo>
                  <a:pt x="445503" y="400329"/>
                </a:lnTo>
                <a:lnTo>
                  <a:pt x="457492" y="426986"/>
                </a:lnTo>
                <a:lnTo>
                  <a:pt x="476961" y="418680"/>
                </a:lnTo>
                <a:lnTo>
                  <a:pt x="496671" y="411048"/>
                </a:lnTo>
                <a:lnTo>
                  <a:pt x="516636" y="404063"/>
                </a:lnTo>
                <a:lnTo>
                  <a:pt x="536841" y="397751"/>
                </a:lnTo>
                <a:close/>
              </a:path>
              <a:path w="1829434" h="1231900">
                <a:moveTo>
                  <a:pt x="674878" y="368401"/>
                </a:moveTo>
                <a:lnTo>
                  <a:pt x="671144" y="339496"/>
                </a:lnTo>
                <a:lnTo>
                  <a:pt x="648563" y="343001"/>
                </a:lnTo>
                <a:lnTo>
                  <a:pt x="626770" y="346722"/>
                </a:lnTo>
                <a:lnTo>
                  <a:pt x="605675" y="350697"/>
                </a:lnTo>
                <a:lnTo>
                  <a:pt x="585177" y="354990"/>
                </a:lnTo>
                <a:lnTo>
                  <a:pt x="590575" y="383324"/>
                </a:lnTo>
                <a:lnTo>
                  <a:pt x="610565" y="379145"/>
                </a:lnTo>
                <a:lnTo>
                  <a:pt x="631190" y="375272"/>
                </a:lnTo>
                <a:lnTo>
                  <a:pt x="652589" y="371703"/>
                </a:lnTo>
                <a:lnTo>
                  <a:pt x="674878" y="368401"/>
                </a:lnTo>
                <a:close/>
              </a:path>
              <a:path w="1829434" h="1231900">
                <a:moveTo>
                  <a:pt x="818095" y="355053"/>
                </a:moveTo>
                <a:lnTo>
                  <a:pt x="816114" y="325767"/>
                </a:lnTo>
                <a:lnTo>
                  <a:pt x="792391" y="327431"/>
                </a:lnTo>
                <a:lnTo>
                  <a:pt x="770115" y="329171"/>
                </a:lnTo>
                <a:lnTo>
                  <a:pt x="749109" y="331000"/>
                </a:lnTo>
                <a:lnTo>
                  <a:pt x="729208" y="332930"/>
                </a:lnTo>
                <a:lnTo>
                  <a:pt x="732167" y="362140"/>
                </a:lnTo>
                <a:lnTo>
                  <a:pt x="751725" y="360210"/>
                </a:lnTo>
                <a:lnTo>
                  <a:pt x="772414" y="358406"/>
                </a:lnTo>
                <a:lnTo>
                  <a:pt x="794461" y="356692"/>
                </a:lnTo>
                <a:lnTo>
                  <a:pt x="818095" y="355053"/>
                </a:lnTo>
                <a:close/>
              </a:path>
              <a:path w="1829434" h="1231900">
                <a:moveTo>
                  <a:pt x="967917" y="346062"/>
                </a:moveTo>
                <a:lnTo>
                  <a:pt x="966190" y="316903"/>
                </a:lnTo>
                <a:lnTo>
                  <a:pt x="873963" y="321970"/>
                </a:lnTo>
                <a:lnTo>
                  <a:pt x="875487" y="351218"/>
                </a:lnTo>
                <a:lnTo>
                  <a:pt x="967917" y="346062"/>
                </a:lnTo>
                <a:close/>
              </a:path>
              <a:path w="1829434" h="1231900">
                <a:moveTo>
                  <a:pt x="1128433" y="334276"/>
                </a:moveTo>
                <a:lnTo>
                  <a:pt x="1124813" y="305104"/>
                </a:lnTo>
                <a:lnTo>
                  <a:pt x="1114704" y="306184"/>
                </a:lnTo>
                <a:lnTo>
                  <a:pt x="1104557" y="307213"/>
                </a:lnTo>
                <a:lnTo>
                  <a:pt x="1059434" y="310946"/>
                </a:lnTo>
                <a:lnTo>
                  <a:pt x="1034910" y="312585"/>
                </a:lnTo>
                <a:lnTo>
                  <a:pt x="1037577" y="342150"/>
                </a:lnTo>
                <a:lnTo>
                  <a:pt x="1086827" y="338391"/>
                </a:lnTo>
                <a:lnTo>
                  <a:pt x="1097381" y="337464"/>
                </a:lnTo>
                <a:lnTo>
                  <a:pt x="1107808" y="336473"/>
                </a:lnTo>
                <a:lnTo>
                  <a:pt x="1118158" y="335407"/>
                </a:lnTo>
                <a:lnTo>
                  <a:pt x="1128433" y="334276"/>
                </a:lnTo>
                <a:close/>
              </a:path>
              <a:path w="1829434" h="1231900">
                <a:moveTo>
                  <a:pt x="1829269" y="16141"/>
                </a:moveTo>
                <a:lnTo>
                  <a:pt x="1811032" y="0"/>
                </a:lnTo>
                <a:lnTo>
                  <a:pt x="1803857" y="7429"/>
                </a:lnTo>
                <a:lnTo>
                  <a:pt x="1795018" y="16192"/>
                </a:lnTo>
                <a:lnTo>
                  <a:pt x="1782660" y="27800"/>
                </a:lnTo>
                <a:lnTo>
                  <a:pt x="1802269" y="49555"/>
                </a:lnTo>
                <a:lnTo>
                  <a:pt x="1810219" y="42303"/>
                </a:lnTo>
                <a:lnTo>
                  <a:pt x="1817979" y="34861"/>
                </a:lnTo>
                <a:lnTo>
                  <a:pt x="1823923" y="28867"/>
                </a:lnTo>
                <a:lnTo>
                  <a:pt x="1829269" y="161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72957" y="8240744"/>
            <a:ext cx="1681970" cy="1522265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3625009" y="10163048"/>
            <a:ext cx="432434" cy="124460"/>
          </a:xfrm>
          <a:custGeom>
            <a:avLst/>
            <a:gdLst/>
            <a:ahLst/>
            <a:cxnLst/>
            <a:rect l="l" t="t" r="r" b="b"/>
            <a:pathLst>
              <a:path w="432435" h="124459">
                <a:moveTo>
                  <a:pt x="432243" y="29198"/>
                </a:moveTo>
                <a:lnTo>
                  <a:pt x="411746" y="31791"/>
                </a:lnTo>
                <a:lnTo>
                  <a:pt x="391394" y="34527"/>
                </a:lnTo>
                <a:lnTo>
                  <a:pt x="371183" y="37481"/>
                </a:lnTo>
                <a:lnTo>
                  <a:pt x="351110" y="40725"/>
                </a:lnTo>
                <a:lnTo>
                  <a:pt x="346103" y="11901"/>
                </a:lnTo>
                <a:lnTo>
                  <a:pt x="366648" y="8472"/>
                </a:lnTo>
                <a:lnTo>
                  <a:pt x="387344" y="5340"/>
                </a:lnTo>
                <a:lnTo>
                  <a:pt x="408109" y="2513"/>
                </a:lnTo>
                <a:lnTo>
                  <a:pt x="428864" y="0"/>
                </a:lnTo>
                <a:lnTo>
                  <a:pt x="432243" y="29198"/>
                </a:lnTo>
                <a:close/>
              </a:path>
              <a:path w="432435" h="124459">
                <a:moveTo>
                  <a:pt x="299230" y="50838"/>
                </a:moveTo>
                <a:lnTo>
                  <a:pt x="279236" y="55372"/>
                </a:lnTo>
                <a:lnTo>
                  <a:pt x="259280" y="60181"/>
                </a:lnTo>
                <a:lnTo>
                  <a:pt x="239467" y="65268"/>
                </a:lnTo>
                <a:lnTo>
                  <a:pt x="219902" y="70638"/>
                </a:lnTo>
                <a:lnTo>
                  <a:pt x="211896" y="42356"/>
                </a:lnTo>
                <a:lnTo>
                  <a:pt x="231950" y="36876"/>
                </a:lnTo>
                <a:lnTo>
                  <a:pt x="252202" y="31685"/>
                </a:lnTo>
                <a:lnTo>
                  <a:pt x="272622" y="26784"/>
                </a:lnTo>
                <a:lnTo>
                  <a:pt x="293179" y="22174"/>
                </a:lnTo>
                <a:lnTo>
                  <a:pt x="299230" y="50838"/>
                </a:lnTo>
                <a:close/>
              </a:path>
              <a:path w="432435" h="124459">
                <a:moveTo>
                  <a:pt x="169684" y="86209"/>
                </a:moveTo>
                <a:lnTo>
                  <a:pt x="150231" y="92822"/>
                </a:lnTo>
                <a:lnTo>
                  <a:pt x="130869" y="99795"/>
                </a:lnTo>
                <a:lnTo>
                  <a:pt x="111653" y="107170"/>
                </a:lnTo>
                <a:lnTo>
                  <a:pt x="92641" y="114987"/>
                </a:lnTo>
                <a:lnTo>
                  <a:pt x="81654" y="87904"/>
                </a:lnTo>
                <a:lnTo>
                  <a:pt x="100951" y="80241"/>
                </a:lnTo>
                <a:lnTo>
                  <a:pt x="120453" y="72917"/>
                </a:lnTo>
                <a:lnTo>
                  <a:pt x="140016" y="65984"/>
                </a:lnTo>
                <a:lnTo>
                  <a:pt x="159494" y="59496"/>
                </a:lnTo>
                <a:lnTo>
                  <a:pt x="169684" y="86209"/>
                </a:lnTo>
                <a:close/>
              </a:path>
              <a:path w="432435" h="124459">
                <a:moveTo>
                  <a:pt x="39282" y="123951"/>
                </a:moveTo>
                <a:lnTo>
                  <a:pt x="0" y="123951"/>
                </a:lnTo>
                <a:lnTo>
                  <a:pt x="12776" y="117677"/>
                </a:lnTo>
                <a:lnTo>
                  <a:pt x="31972" y="108572"/>
                </a:lnTo>
                <a:lnTo>
                  <a:pt x="39282" y="1239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4106926" y="9302343"/>
            <a:ext cx="1161415" cy="885190"/>
          </a:xfrm>
          <a:custGeom>
            <a:avLst/>
            <a:gdLst/>
            <a:ahLst/>
            <a:cxnLst/>
            <a:rect l="l" t="t" r="r" b="b"/>
            <a:pathLst>
              <a:path w="1161414" h="885190">
                <a:moveTo>
                  <a:pt x="92659" y="880529"/>
                </a:moveTo>
                <a:lnTo>
                  <a:pt x="91097" y="850874"/>
                </a:lnTo>
                <a:lnTo>
                  <a:pt x="41744" y="852792"/>
                </a:lnTo>
                <a:lnTo>
                  <a:pt x="31165" y="853325"/>
                </a:lnTo>
                <a:lnTo>
                  <a:pt x="20701" y="853935"/>
                </a:lnTo>
                <a:lnTo>
                  <a:pt x="10325" y="854608"/>
                </a:lnTo>
                <a:lnTo>
                  <a:pt x="0" y="855345"/>
                </a:lnTo>
                <a:lnTo>
                  <a:pt x="2540" y="884631"/>
                </a:lnTo>
                <a:lnTo>
                  <a:pt x="12687" y="883932"/>
                </a:lnTo>
                <a:lnTo>
                  <a:pt x="22847" y="883285"/>
                </a:lnTo>
                <a:lnTo>
                  <a:pt x="33083" y="882700"/>
                </a:lnTo>
                <a:lnTo>
                  <a:pt x="43421" y="882167"/>
                </a:lnTo>
                <a:lnTo>
                  <a:pt x="55778" y="881672"/>
                </a:lnTo>
                <a:lnTo>
                  <a:pt x="68084" y="881253"/>
                </a:lnTo>
                <a:lnTo>
                  <a:pt x="92659" y="880529"/>
                </a:lnTo>
                <a:close/>
              </a:path>
              <a:path w="1161414" h="885190">
                <a:moveTo>
                  <a:pt x="253847" y="877163"/>
                </a:moveTo>
                <a:lnTo>
                  <a:pt x="253415" y="847877"/>
                </a:lnTo>
                <a:lnTo>
                  <a:pt x="160858" y="849566"/>
                </a:lnTo>
                <a:lnTo>
                  <a:pt x="161480" y="878776"/>
                </a:lnTo>
                <a:lnTo>
                  <a:pt x="253847" y="877163"/>
                </a:lnTo>
                <a:close/>
              </a:path>
              <a:path w="1161414" h="885190">
                <a:moveTo>
                  <a:pt x="398907" y="871626"/>
                </a:moveTo>
                <a:lnTo>
                  <a:pt x="397040" y="842327"/>
                </a:lnTo>
                <a:lnTo>
                  <a:pt x="377418" y="843508"/>
                </a:lnTo>
                <a:lnTo>
                  <a:pt x="356679" y="844550"/>
                </a:lnTo>
                <a:lnTo>
                  <a:pt x="334581" y="845439"/>
                </a:lnTo>
                <a:lnTo>
                  <a:pt x="310896" y="846188"/>
                </a:lnTo>
                <a:lnTo>
                  <a:pt x="311797" y="875525"/>
                </a:lnTo>
                <a:lnTo>
                  <a:pt x="335572" y="874763"/>
                </a:lnTo>
                <a:lnTo>
                  <a:pt x="357886" y="873848"/>
                </a:lnTo>
                <a:lnTo>
                  <a:pt x="378942" y="872807"/>
                </a:lnTo>
                <a:lnTo>
                  <a:pt x="398907" y="871626"/>
                </a:lnTo>
                <a:close/>
              </a:path>
              <a:path w="1161414" h="885190">
                <a:moveTo>
                  <a:pt x="543661" y="854964"/>
                </a:moveTo>
                <a:lnTo>
                  <a:pt x="539318" y="826452"/>
                </a:lnTo>
                <a:lnTo>
                  <a:pt x="519188" y="829881"/>
                </a:lnTo>
                <a:lnTo>
                  <a:pt x="498436" y="832980"/>
                </a:lnTo>
                <a:lnTo>
                  <a:pt x="476923" y="835748"/>
                </a:lnTo>
                <a:lnTo>
                  <a:pt x="454520" y="838212"/>
                </a:lnTo>
                <a:lnTo>
                  <a:pt x="457174" y="867232"/>
                </a:lnTo>
                <a:lnTo>
                  <a:pt x="479869" y="864565"/>
                </a:lnTo>
                <a:lnTo>
                  <a:pt x="501789" y="861669"/>
                </a:lnTo>
                <a:lnTo>
                  <a:pt x="523011" y="858494"/>
                </a:lnTo>
                <a:lnTo>
                  <a:pt x="543661" y="854964"/>
                </a:lnTo>
                <a:close/>
              </a:path>
              <a:path w="1161414" h="885190">
                <a:moveTo>
                  <a:pt x="684936" y="814870"/>
                </a:moveTo>
                <a:lnTo>
                  <a:pt x="673950" y="787793"/>
                </a:lnTo>
                <a:lnTo>
                  <a:pt x="654177" y="795362"/>
                </a:lnTo>
                <a:lnTo>
                  <a:pt x="634199" y="802259"/>
                </a:lnTo>
                <a:lnTo>
                  <a:pt x="613981" y="808482"/>
                </a:lnTo>
                <a:lnTo>
                  <a:pt x="593559" y="814044"/>
                </a:lnTo>
                <a:lnTo>
                  <a:pt x="600849" y="842479"/>
                </a:lnTo>
                <a:lnTo>
                  <a:pt x="622223" y="836663"/>
                </a:lnTo>
                <a:lnTo>
                  <a:pt x="643369" y="830122"/>
                </a:lnTo>
                <a:lnTo>
                  <a:pt x="664273" y="822858"/>
                </a:lnTo>
                <a:lnTo>
                  <a:pt x="684936" y="814870"/>
                </a:lnTo>
                <a:close/>
              </a:path>
              <a:path w="1161414" h="885190">
                <a:moveTo>
                  <a:pt x="813168" y="742048"/>
                </a:moveTo>
                <a:lnTo>
                  <a:pt x="795401" y="718769"/>
                </a:lnTo>
                <a:lnTo>
                  <a:pt x="778383" y="731202"/>
                </a:lnTo>
                <a:lnTo>
                  <a:pt x="760895" y="742911"/>
                </a:lnTo>
                <a:lnTo>
                  <a:pt x="742950" y="753897"/>
                </a:lnTo>
                <a:lnTo>
                  <a:pt x="724535" y="764146"/>
                </a:lnTo>
                <a:lnTo>
                  <a:pt x="738301" y="790105"/>
                </a:lnTo>
                <a:lnTo>
                  <a:pt x="757745" y="779233"/>
                </a:lnTo>
                <a:lnTo>
                  <a:pt x="776706" y="767600"/>
                </a:lnTo>
                <a:lnTo>
                  <a:pt x="795185" y="755205"/>
                </a:lnTo>
                <a:lnTo>
                  <a:pt x="813168" y="742048"/>
                </a:lnTo>
                <a:close/>
              </a:path>
              <a:path w="1161414" h="885190">
                <a:moveTo>
                  <a:pt x="917663" y="638975"/>
                </a:moveTo>
                <a:lnTo>
                  <a:pt x="894676" y="620687"/>
                </a:lnTo>
                <a:lnTo>
                  <a:pt x="881265" y="637019"/>
                </a:lnTo>
                <a:lnTo>
                  <a:pt x="867295" y="652868"/>
                </a:lnTo>
                <a:lnTo>
                  <a:pt x="852779" y="668197"/>
                </a:lnTo>
                <a:lnTo>
                  <a:pt x="837717" y="683031"/>
                </a:lnTo>
                <a:lnTo>
                  <a:pt x="857846" y="704354"/>
                </a:lnTo>
                <a:lnTo>
                  <a:pt x="873620" y="688759"/>
                </a:lnTo>
                <a:lnTo>
                  <a:pt x="888860" y="672668"/>
                </a:lnTo>
                <a:lnTo>
                  <a:pt x="903541" y="656069"/>
                </a:lnTo>
                <a:lnTo>
                  <a:pt x="917663" y="638975"/>
                </a:lnTo>
                <a:close/>
              </a:path>
              <a:path w="1161414" h="885190">
                <a:moveTo>
                  <a:pt x="995032" y="514870"/>
                </a:moveTo>
                <a:lnTo>
                  <a:pt x="994613" y="514654"/>
                </a:lnTo>
                <a:lnTo>
                  <a:pt x="992352" y="513473"/>
                </a:lnTo>
                <a:lnTo>
                  <a:pt x="971562" y="502653"/>
                </a:lnTo>
                <a:lnTo>
                  <a:pt x="961301" y="521309"/>
                </a:lnTo>
                <a:lnTo>
                  <a:pt x="950582" y="539699"/>
                </a:lnTo>
                <a:lnTo>
                  <a:pt x="939393" y="557809"/>
                </a:lnTo>
                <a:lnTo>
                  <a:pt x="927747" y="575640"/>
                </a:lnTo>
                <a:lnTo>
                  <a:pt x="952398" y="592124"/>
                </a:lnTo>
                <a:lnTo>
                  <a:pt x="964158" y="574065"/>
                </a:lnTo>
                <a:lnTo>
                  <a:pt x="975664" y="555383"/>
                </a:lnTo>
                <a:lnTo>
                  <a:pt x="978255" y="550926"/>
                </a:lnTo>
                <a:lnTo>
                  <a:pt x="995032" y="514870"/>
                </a:lnTo>
                <a:close/>
              </a:path>
              <a:path w="1161414" h="885190">
                <a:moveTo>
                  <a:pt x="1056665" y="382409"/>
                </a:moveTo>
                <a:lnTo>
                  <a:pt x="1030732" y="372338"/>
                </a:lnTo>
                <a:lnTo>
                  <a:pt x="1022870" y="392176"/>
                </a:lnTo>
                <a:lnTo>
                  <a:pt x="1014793" y="411594"/>
                </a:lnTo>
                <a:lnTo>
                  <a:pt x="1006538" y="430530"/>
                </a:lnTo>
                <a:lnTo>
                  <a:pt x="997115" y="451205"/>
                </a:lnTo>
                <a:lnTo>
                  <a:pt x="1019759" y="461746"/>
                </a:lnTo>
                <a:lnTo>
                  <a:pt x="1056665" y="382409"/>
                </a:lnTo>
                <a:close/>
              </a:path>
              <a:path w="1161414" h="885190">
                <a:moveTo>
                  <a:pt x="1104430" y="245872"/>
                </a:moveTo>
                <a:lnTo>
                  <a:pt x="1076020" y="237502"/>
                </a:lnTo>
                <a:lnTo>
                  <a:pt x="1069784" y="258610"/>
                </a:lnTo>
                <a:lnTo>
                  <a:pt x="1063358" y="279349"/>
                </a:lnTo>
                <a:lnTo>
                  <a:pt x="1056792" y="299669"/>
                </a:lnTo>
                <a:lnTo>
                  <a:pt x="1050150" y="319493"/>
                </a:lnTo>
                <a:lnTo>
                  <a:pt x="1075436" y="328180"/>
                </a:lnTo>
                <a:lnTo>
                  <a:pt x="1077607" y="328879"/>
                </a:lnTo>
                <a:lnTo>
                  <a:pt x="1084427" y="308864"/>
                </a:lnTo>
                <a:lnTo>
                  <a:pt x="1091145" y="288290"/>
                </a:lnTo>
                <a:lnTo>
                  <a:pt x="1104430" y="245872"/>
                </a:lnTo>
                <a:close/>
              </a:path>
              <a:path w="1161414" h="885190">
                <a:moveTo>
                  <a:pt x="1140574" y="105333"/>
                </a:moveTo>
                <a:lnTo>
                  <a:pt x="1111364" y="98691"/>
                </a:lnTo>
                <a:lnTo>
                  <a:pt x="1101344" y="141185"/>
                </a:lnTo>
                <a:lnTo>
                  <a:pt x="1096162" y="161975"/>
                </a:lnTo>
                <a:lnTo>
                  <a:pt x="1090853" y="182359"/>
                </a:lnTo>
                <a:lnTo>
                  <a:pt x="1115695" y="188899"/>
                </a:lnTo>
                <a:lnTo>
                  <a:pt x="1119505" y="189877"/>
                </a:lnTo>
                <a:lnTo>
                  <a:pt x="1124813" y="169316"/>
                </a:lnTo>
                <a:lnTo>
                  <a:pt x="1140574" y="105333"/>
                </a:lnTo>
                <a:close/>
              </a:path>
              <a:path w="1161414" h="885190">
                <a:moveTo>
                  <a:pt x="1161034" y="5473"/>
                </a:moveTo>
                <a:lnTo>
                  <a:pt x="1132230" y="0"/>
                </a:lnTo>
                <a:lnTo>
                  <a:pt x="1123861" y="42303"/>
                </a:lnTo>
                <a:lnTo>
                  <a:pt x="1152474" y="48183"/>
                </a:lnTo>
                <a:lnTo>
                  <a:pt x="1161034" y="54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45" y="2913990"/>
            <a:ext cx="5736590" cy="7373620"/>
            <a:chOff x="45" y="2913990"/>
            <a:chExt cx="5736590" cy="7373620"/>
          </a:xfrm>
        </p:grpSpPr>
        <p:sp>
          <p:nvSpPr>
            <p:cNvPr id="9" name="object 9" descr=""/>
            <p:cNvSpPr/>
            <p:nvPr/>
          </p:nvSpPr>
          <p:spPr>
            <a:xfrm>
              <a:off x="1091572" y="7602216"/>
              <a:ext cx="2772410" cy="2684780"/>
            </a:xfrm>
            <a:custGeom>
              <a:avLst/>
              <a:gdLst/>
              <a:ahLst/>
              <a:cxnLst/>
              <a:rect l="l" t="t" r="r" b="b"/>
              <a:pathLst>
                <a:path w="2772410" h="2684779">
                  <a:moveTo>
                    <a:pt x="1223177" y="2684783"/>
                  </a:moveTo>
                  <a:lnTo>
                    <a:pt x="0" y="2684783"/>
                  </a:lnTo>
                  <a:lnTo>
                    <a:pt x="212559" y="66592"/>
                  </a:lnTo>
                  <a:lnTo>
                    <a:pt x="2564755" y="0"/>
                  </a:lnTo>
                  <a:lnTo>
                    <a:pt x="2727532" y="2107181"/>
                  </a:lnTo>
                  <a:lnTo>
                    <a:pt x="1356549" y="2107181"/>
                  </a:lnTo>
                  <a:lnTo>
                    <a:pt x="1312426" y="2225279"/>
                  </a:lnTo>
                  <a:lnTo>
                    <a:pt x="1258640" y="2483548"/>
                  </a:lnTo>
                  <a:lnTo>
                    <a:pt x="1223177" y="2684783"/>
                  </a:lnTo>
                  <a:close/>
                </a:path>
                <a:path w="2772410" h="2684779">
                  <a:moveTo>
                    <a:pt x="2772151" y="2684783"/>
                  </a:moveTo>
                  <a:lnTo>
                    <a:pt x="1442893" y="2684783"/>
                  </a:lnTo>
                  <a:lnTo>
                    <a:pt x="1423242" y="2478692"/>
                  </a:lnTo>
                  <a:lnTo>
                    <a:pt x="1390676" y="2223036"/>
                  </a:lnTo>
                  <a:lnTo>
                    <a:pt x="1356549" y="2107181"/>
                  </a:lnTo>
                  <a:lnTo>
                    <a:pt x="2727532" y="2107181"/>
                  </a:lnTo>
                  <a:lnTo>
                    <a:pt x="2772151" y="2684783"/>
                  </a:lnTo>
                  <a:close/>
                </a:path>
              </a:pathLst>
            </a:custGeom>
            <a:solidFill>
              <a:srgbClr val="A75C4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" y="2913990"/>
              <a:ext cx="5736552" cy="6221529"/>
            </a:xfrm>
            <a:prstGeom prst="rect">
              <a:avLst/>
            </a:prstGeom>
          </p:spPr>
        </p:pic>
      </p:grpSp>
      <p:sp>
        <p:nvSpPr>
          <p:cNvPr id="11" name="object 11" descr=""/>
          <p:cNvSpPr/>
          <p:nvPr/>
        </p:nvSpPr>
        <p:spPr>
          <a:xfrm>
            <a:off x="609578" y="138464"/>
            <a:ext cx="7960359" cy="2038350"/>
          </a:xfrm>
          <a:custGeom>
            <a:avLst/>
            <a:gdLst/>
            <a:ahLst/>
            <a:cxnLst/>
            <a:rect l="l" t="t" r="r" b="b"/>
            <a:pathLst>
              <a:path w="7960359" h="2038350">
                <a:moveTo>
                  <a:pt x="2187470" y="2037919"/>
                </a:moveTo>
                <a:lnTo>
                  <a:pt x="1660453" y="2034420"/>
                </a:lnTo>
                <a:lnTo>
                  <a:pt x="989260" y="2024070"/>
                </a:lnTo>
                <a:lnTo>
                  <a:pt x="825395" y="2015822"/>
                </a:lnTo>
                <a:lnTo>
                  <a:pt x="632409" y="1999303"/>
                </a:lnTo>
                <a:lnTo>
                  <a:pt x="444104" y="1976015"/>
                </a:lnTo>
                <a:lnTo>
                  <a:pt x="174814" y="1929700"/>
                </a:lnTo>
                <a:lnTo>
                  <a:pt x="62703" y="1906144"/>
                </a:lnTo>
                <a:lnTo>
                  <a:pt x="74950" y="1889153"/>
                </a:lnTo>
                <a:lnTo>
                  <a:pt x="91479" y="1875688"/>
                </a:lnTo>
                <a:lnTo>
                  <a:pt x="112208" y="1865583"/>
                </a:lnTo>
                <a:lnTo>
                  <a:pt x="137051" y="1858669"/>
                </a:lnTo>
                <a:lnTo>
                  <a:pt x="217670" y="1822278"/>
                </a:lnTo>
                <a:lnTo>
                  <a:pt x="300976" y="1790591"/>
                </a:lnTo>
                <a:lnTo>
                  <a:pt x="807979" y="1656226"/>
                </a:lnTo>
                <a:lnTo>
                  <a:pt x="771715" y="1636141"/>
                </a:lnTo>
                <a:lnTo>
                  <a:pt x="711348" y="1626554"/>
                </a:lnTo>
                <a:lnTo>
                  <a:pt x="499724" y="1616812"/>
                </a:lnTo>
                <a:lnTo>
                  <a:pt x="447980" y="1608555"/>
                </a:lnTo>
                <a:lnTo>
                  <a:pt x="421009" y="1589044"/>
                </a:lnTo>
                <a:lnTo>
                  <a:pt x="520439" y="1545151"/>
                </a:lnTo>
                <a:lnTo>
                  <a:pt x="491102" y="1525108"/>
                </a:lnTo>
                <a:lnTo>
                  <a:pt x="438112" y="1497984"/>
                </a:lnTo>
                <a:lnTo>
                  <a:pt x="362126" y="1469193"/>
                </a:lnTo>
                <a:lnTo>
                  <a:pt x="243088" y="1413250"/>
                </a:lnTo>
                <a:lnTo>
                  <a:pt x="197068" y="1387497"/>
                </a:lnTo>
                <a:lnTo>
                  <a:pt x="302209" y="1341046"/>
                </a:lnTo>
                <a:lnTo>
                  <a:pt x="429071" y="1292545"/>
                </a:lnTo>
                <a:lnTo>
                  <a:pt x="536562" y="1256549"/>
                </a:lnTo>
                <a:lnTo>
                  <a:pt x="633902" y="1227918"/>
                </a:lnTo>
                <a:lnTo>
                  <a:pt x="817679" y="1184144"/>
                </a:lnTo>
                <a:lnTo>
                  <a:pt x="850080" y="1174305"/>
                </a:lnTo>
                <a:lnTo>
                  <a:pt x="903000" y="1161554"/>
                </a:lnTo>
                <a:lnTo>
                  <a:pt x="959699" y="1151574"/>
                </a:lnTo>
                <a:lnTo>
                  <a:pt x="1014215" y="1138404"/>
                </a:lnTo>
                <a:lnTo>
                  <a:pt x="1060585" y="1116080"/>
                </a:lnTo>
                <a:lnTo>
                  <a:pt x="1037407" y="1106492"/>
                </a:lnTo>
                <a:lnTo>
                  <a:pt x="1009526" y="1101859"/>
                </a:lnTo>
                <a:lnTo>
                  <a:pt x="911062" y="1095505"/>
                </a:lnTo>
                <a:lnTo>
                  <a:pt x="778419" y="1081145"/>
                </a:lnTo>
                <a:lnTo>
                  <a:pt x="733645" y="1078863"/>
                </a:lnTo>
                <a:lnTo>
                  <a:pt x="640737" y="1076988"/>
                </a:lnTo>
                <a:lnTo>
                  <a:pt x="597474" y="1072187"/>
                </a:lnTo>
                <a:lnTo>
                  <a:pt x="571441" y="1065875"/>
                </a:lnTo>
                <a:lnTo>
                  <a:pt x="495357" y="1039044"/>
                </a:lnTo>
                <a:lnTo>
                  <a:pt x="536562" y="985298"/>
                </a:lnTo>
                <a:lnTo>
                  <a:pt x="501964" y="969398"/>
                </a:lnTo>
                <a:lnTo>
                  <a:pt x="435789" y="934911"/>
                </a:lnTo>
                <a:lnTo>
                  <a:pt x="364142" y="907269"/>
                </a:lnTo>
                <a:lnTo>
                  <a:pt x="322811" y="900984"/>
                </a:lnTo>
                <a:lnTo>
                  <a:pt x="240064" y="893034"/>
                </a:lnTo>
                <a:lnTo>
                  <a:pt x="185871" y="883853"/>
                </a:lnTo>
                <a:lnTo>
                  <a:pt x="158942" y="881697"/>
                </a:lnTo>
                <a:lnTo>
                  <a:pt x="131677" y="881389"/>
                </a:lnTo>
                <a:lnTo>
                  <a:pt x="57440" y="892474"/>
                </a:lnTo>
                <a:lnTo>
                  <a:pt x="20700" y="893608"/>
                </a:lnTo>
                <a:lnTo>
                  <a:pt x="0" y="881389"/>
                </a:lnTo>
                <a:lnTo>
                  <a:pt x="47638" y="863962"/>
                </a:lnTo>
                <a:lnTo>
                  <a:pt x="145047" y="835440"/>
                </a:lnTo>
                <a:lnTo>
                  <a:pt x="342400" y="785356"/>
                </a:lnTo>
                <a:lnTo>
                  <a:pt x="391020" y="770457"/>
                </a:lnTo>
                <a:lnTo>
                  <a:pt x="438924" y="753295"/>
                </a:lnTo>
                <a:lnTo>
                  <a:pt x="283061" y="647595"/>
                </a:lnTo>
                <a:lnTo>
                  <a:pt x="487295" y="523084"/>
                </a:lnTo>
                <a:lnTo>
                  <a:pt x="404101" y="493971"/>
                </a:lnTo>
                <a:lnTo>
                  <a:pt x="370020" y="474460"/>
                </a:lnTo>
                <a:lnTo>
                  <a:pt x="343077" y="443361"/>
                </a:lnTo>
                <a:lnTo>
                  <a:pt x="323259" y="385360"/>
                </a:lnTo>
                <a:lnTo>
                  <a:pt x="321789" y="354176"/>
                </a:lnTo>
                <a:lnTo>
                  <a:pt x="329641" y="328703"/>
                </a:lnTo>
                <a:lnTo>
                  <a:pt x="349530" y="309668"/>
                </a:lnTo>
                <a:lnTo>
                  <a:pt x="379916" y="291977"/>
                </a:lnTo>
                <a:lnTo>
                  <a:pt x="506106" y="235543"/>
                </a:lnTo>
                <a:lnTo>
                  <a:pt x="585829" y="209566"/>
                </a:lnTo>
                <a:lnTo>
                  <a:pt x="604669" y="200189"/>
                </a:lnTo>
                <a:lnTo>
                  <a:pt x="625691" y="185604"/>
                </a:lnTo>
                <a:lnTo>
                  <a:pt x="648057" y="163966"/>
                </a:lnTo>
                <a:lnTo>
                  <a:pt x="670927" y="133426"/>
                </a:lnTo>
                <a:lnTo>
                  <a:pt x="732161" y="148626"/>
                </a:lnTo>
                <a:lnTo>
                  <a:pt x="786593" y="157612"/>
                </a:lnTo>
                <a:lnTo>
                  <a:pt x="833802" y="161895"/>
                </a:lnTo>
                <a:lnTo>
                  <a:pt x="873370" y="162987"/>
                </a:lnTo>
                <a:lnTo>
                  <a:pt x="917808" y="160845"/>
                </a:lnTo>
                <a:lnTo>
                  <a:pt x="999967" y="150516"/>
                </a:lnTo>
                <a:lnTo>
                  <a:pt x="1057002" y="146863"/>
                </a:lnTo>
                <a:lnTo>
                  <a:pt x="1253174" y="148654"/>
                </a:lnTo>
                <a:lnTo>
                  <a:pt x="1453397" y="136798"/>
                </a:lnTo>
                <a:lnTo>
                  <a:pt x="1553884" y="134881"/>
                </a:lnTo>
                <a:lnTo>
                  <a:pt x="2636008" y="175467"/>
                </a:lnTo>
                <a:lnTo>
                  <a:pt x="2783793" y="175424"/>
                </a:lnTo>
                <a:lnTo>
                  <a:pt x="3185749" y="162477"/>
                </a:lnTo>
                <a:lnTo>
                  <a:pt x="4876814" y="136268"/>
                </a:lnTo>
                <a:lnTo>
                  <a:pt x="5383039" y="110112"/>
                </a:lnTo>
                <a:lnTo>
                  <a:pt x="5835467" y="74797"/>
                </a:lnTo>
                <a:lnTo>
                  <a:pt x="6185671" y="62779"/>
                </a:lnTo>
                <a:lnTo>
                  <a:pt x="6639302" y="58614"/>
                </a:lnTo>
                <a:lnTo>
                  <a:pt x="7344891" y="18010"/>
                </a:lnTo>
                <a:lnTo>
                  <a:pt x="7541445" y="4225"/>
                </a:lnTo>
                <a:lnTo>
                  <a:pt x="7672460" y="0"/>
                </a:lnTo>
                <a:lnTo>
                  <a:pt x="7696408" y="2645"/>
                </a:lnTo>
                <a:lnTo>
                  <a:pt x="7722735" y="16207"/>
                </a:lnTo>
                <a:lnTo>
                  <a:pt x="7716899" y="31869"/>
                </a:lnTo>
                <a:lnTo>
                  <a:pt x="7672223" y="64452"/>
                </a:lnTo>
                <a:lnTo>
                  <a:pt x="7664161" y="73522"/>
                </a:lnTo>
                <a:lnTo>
                  <a:pt x="7648037" y="104762"/>
                </a:lnTo>
                <a:lnTo>
                  <a:pt x="7634321" y="118156"/>
                </a:lnTo>
                <a:lnTo>
                  <a:pt x="7584438" y="147758"/>
                </a:lnTo>
                <a:lnTo>
                  <a:pt x="7499005" y="192323"/>
                </a:lnTo>
                <a:lnTo>
                  <a:pt x="7457842" y="217040"/>
                </a:lnTo>
                <a:lnTo>
                  <a:pt x="7424992" y="246292"/>
                </a:lnTo>
                <a:lnTo>
                  <a:pt x="7460500" y="251717"/>
                </a:lnTo>
                <a:lnTo>
                  <a:pt x="7508047" y="243899"/>
                </a:lnTo>
                <a:lnTo>
                  <a:pt x="7558174" y="233458"/>
                </a:lnTo>
                <a:lnTo>
                  <a:pt x="7601422" y="231014"/>
                </a:lnTo>
                <a:lnTo>
                  <a:pt x="7628330" y="247188"/>
                </a:lnTo>
                <a:lnTo>
                  <a:pt x="7615986" y="262052"/>
                </a:lnTo>
                <a:lnTo>
                  <a:pt x="7581219" y="287749"/>
                </a:lnTo>
                <a:lnTo>
                  <a:pt x="7571897" y="303621"/>
                </a:lnTo>
                <a:lnTo>
                  <a:pt x="7572625" y="319913"/>
                </a:lnTo>
                <a:lnTo>
                  <a:pt x="7579735" y="325791"/>
                </a:lnTo>
                <a:lnTo>
                  <a:pt x="7588525" y="329318"/>
                </a:lnTo>
                <a:lnTo>
                  <a:pt x="7594292" y="338556"/>
                </a:lnTo>
                <a:lnTo>
                  <a:pt x="7590400" y="361286"/>
                </a:lnTo>
                <a:lnTo>
                  <a:pt x="7579287" y="380657"/>
                </a:lnTo>
                <a:lnTo>
                  <a:pt x="7573885" y="398012"/>
                </a:lnTo>
                <a:lnTo>
                  <a:pt x="7587125" y="414696"/>
                </a:lnTo>
                <a:lnTo>
                  <a:pt x="7603753" y="421582"/>
                </a:lnTo>
                <a:lnTo>
                  <a:pt x="7667744" y="436194"/>
                </a:lnTo>
                <a:lnTo>
                  <a:pt x="7863581" y="485909"/>
                </a:lnTo>
                <a:lnTo>
                  <a:pt x="7960212" y="506511"/>
                </a:lnTo>
                <a:lnTo>
                  <a:pt x="7960212" y="510051"/>
                </a:lnTo>
                <a:lnTo>
                  <a:pt x="7939819" y="516715"/>
                </a:lnTo>
                <a:lnTo>
                  <a:pt x="7886941" y="540481"/>
                </a:lnTo>
                <a:lnTo>
                  <a:pt x="7860334" y="550852"/>
                </a:lnTo>
                <a:lnTo>
                  <a:pt x="7680665" y="612079"/>
                </a:lnTo>
                <a:lnTo>
                  <a:pt x="7533940" y="666406"/>
                </a:lnTo>
                <a:lnTo>
                  <a:pt x="7429471" y="701341"/>
                </a:lnTo>
                <a:lnTo>
                  <a:pt x="7354899" y="719480"/>
                </a:lnTo>
                <a:lnTo>
                  <a:pt x="7316353" y="732580"/>
                </a:lnTo>
                <a:lnTo>
                  <a:pt x="7295107" y="749712"/>
                </a:lnTo>
                <a:lnTo>
                  <a:pt x="7331360" y="755431"/>
                </a:lnTo>
                <a:lnTo>
                  <a:pt x="7425648" y="760994"/>
                </a:lnTo>
                <a:lnTo>
                  <a:pt x="7474500" y="766290"/>
                </a:lnTo>
                <a:lnTo>
                  <a:pt x="7518369" y="776898"/>
                </a:lnTo>
                <a:lnTo>
                  <a:pt x="7552664" y="795545"/>
                </a:lnTo>
                <a:lnTo>
                  <a:pt x="7572793" y="824956"/>
                </a:lnTo>
                <a:lnTo>
                  <a:pt x="7517032" y="862242"/>
                </a:lnTo>
                <a:lnTo>
                  <a:pt x="7459927" y="897513"/>
                </a:lnTo>
                <a:lnTo>
                  <a:pt x="7412002" y="922371"/>
                </a:lnTo>
                <a:lnTo>
                  <a:pt x="7388629" y="937067"/>
                </a:lnTo>
                <a:lnTo>
                  <a:pt x="7372141" y="953946"/>
                </a:lnTo>
                <a:lnTo>
                  <a:pt x="7796159" y="1042753"/>
                </a:lnTo>
                <a:lnTo>
                  <a:pt x="7851039" y="1056400"/>
                </a:lnTo>
                <a:lnTo>
                  <a:pt x="7884588" y="1069206"/>
                </a:lnTo>
                <a:lnTo>
                  <a:pt x="7897059" y="1082937"/>
                </a:lnTo>
                <a:lnTo>
                  <a:pt x="7888234" y="1100717"/>
                </a:lnTo>
                <a:lnTo>
                  <a:pt x="7820282" y="1138252"/>
                </a:lnTo>
                <a:lnTo>
                  <a:pt x="7769637" y="1156725"/>
                </a:lnTo>
                <a:lnTo>
                  <a:pt x="7713532" y="1174149"/>
                </a:lnTo>
                <a:lnTo>
                  <a:pt x="7601912" y="1203286"/>
                </a:lnTo>
                <a:lnTo>
                  <a:pt x="7413290" y="1243573"/>
                </a:lnTo>
                <a:lnTo>
                  <a:pt x="7265321" y="1276534"/>
                </a:lnTo>
                <a:lnTo>
                  <a:pt x="7222325" y="1290740"/>
                </a:lnTo>
                <a:lnTo>
                  <a:pt x="7189405" y="1312253"/>
                </a:lnTo>
                <a:lnTo>
                  <a:pt x="7239498" y="1308684"/>
                </a:lnTo>
                <a:lnTo>
                  <a:pt x="7337668" y="1287437"/>
                </a:lnTo>
                <a:lnTo>
                  <a:pt x="7388265" y="1285380"/>
                </a:lnTo>
                <a:lnTo>
                  <a:pt x="7428686" y="1289523"/>
                </a:lnTo>
                <a:lnTo>
                  <a:pt x="7470451" y="1295681"/>
                </a:lnTo>
                <a:lnTo>
                  <a:pt x="7511208" y="1304527"/>
                </a:lnTo>
                <a:lnTo>
                  <a:pt x="7647284" y="1348363"/>
                </a:lnTo>
                <a:lnTo>
                  <a:pt x="7704684" y="1369875"/>
                </a:lnTo>
                <a:lnTo>
                  <a:pt x="7751121" y="1395645"/>
                </a:lnTo>
                <a:lnTo>
                  <a:pt x="7774339" y="1426015"/>
                </a:lnTo>
                <a:lnTo>
                  <a:pt x="7731720" y="1434231"/>
                </a:lnTo>
                <a:lnTo>
                  <a:pt x="7690025" y="1450760"/>
                </a:lnTo>
                <a:lnTo>
                  <a:pt x="7655552" y="1475520"/>
                </a:lnTo>
                <a:lnTo>
                  <a:pt x="7634600" y="1508425"/>
                </a:lnTo>
                <a:lnTo>
                  <a:pt x="7632837" y="1526578"/>
                </a:lnTo>
                <a:lnTo>
                  <a:pt x="7637287" y="1542800"/>
                </a:lnTo>
                <a:lnTo>
                  <a:pt x="7650724" y="1565754"/>
                </a:lnTo>
                <a:lnTo>
                  <a:pt x="7873769" y="1896291"/>
                </a:lnTo>
                <a:lnTo>
                  <a:pt x="7438931" y="1939875"/>
                </a:lnTo>
                <a:lnTo>
                  <a:pt x="6985211" y="1968530"/>
                </a:lnTo>
                <a:lnTo>
                  <a:pt x="6481010" y="1978119"/>
                </a:lnTo>
                <a:lnTo>
                  <a:pt x="5547362" y="1971282"/>
                </a:lnTo>
                <a:lnTo>
                  <a:pt x="3860855" y="2021337"/>
                </a:lnTo>
                <a:lnTo>
                  <a:pt x="2187470" y="2037919"/>
                </a:lnTo>
                <a:close/>
              </a:path>
            </a:pathLst>
          </a:custGeom>
          <a:solidFill>
            <a:srgbClr val="F0BE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2319555" y="586471"/>
            <a:ext cx="13444855" cy="81438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500" spc="-1315" b="1">
                <a:latin typeface="Trebuchet MS"/>
                <a:cs typeface="Trebuchet MS"/>
              </a:rPr>
              <a:t>FALAR</a:t>
            </a:r>
            <a:r>
              <a:rPr dirty="0" sz="6500" spc="-105" b="1">
                <a:latin typeface="Trebuchet MS"/>
                <a:cs typeface="Trebuchet MS"/>
              </a:rPr>
              <a:t> </a:t>
            </a:r>
            <a:r>
              <a:rPr dirty="0" sz="6500" spc="-1180" b="1">
                <a:latin typeface="Trebuchet MS"/>
                <a:cs typeface="Trebuchet MS"/>
              </a:rPr>
              <a:t>NA</a:t>
            </a:r>
            <a:r>
              <a:rPr dirty="0" sz="6500" spc="-100" b="1">
                <a:latin typeface="Trebuchet MS"/>
                <a:cs typeface="Trebuchet MS"/>
              </a:rPr>
              <a:t> </a:t>
            </a:r>
            <a:r>
              <a:rPr dirty="0" sz="6500" spc="-915" b="1">
                <a:latin typeface="Trebuchet MS"/>
                <a:cs typeface="Trebuchet MS"/>
              </a:rPr>
              <a:t>ESCOLA...</a:t>
            </a:r>
            <a:endParaRPr sz="6500">
              <a:latin typeface="Trebuchet MS"/>
              <a:cs typeface="Trebuchet MS"/>
            </a:endParaRPr>
          </a:p>
          <a:p>
            <a:pPr algn="ctr" marL="4703445" marR="5080">
              <a:lnSpc>
                <a:spcPct val="127899"/>
              </a:lnSpc>
              <a:spcBef>
                <a:spcPts val="6205"/>
              </a:spcBef>
            </a:pPr>
            <a:r>
              <a:rPr dirty="0" sz="6500" spc="-865" b="1">
                <a:latin typeface="Trebuchet MS"/>
                <a:cs typeface="Trebuchet MS"/>
              </a:rPr>
              <a:t>Que</a:t>
            </a:r>
            <a:r>
              <a:rPr dirty="0" sz="6500" spc="-105" b="1">
                <a:latin typeface="Trebuchet MS"/>
                <a:cs typeface="Trebuchet MS"/>
              </a:rPr>
              <a:t> </a:t>
            </a:r>
            <a:r>
              <a:rPr dirty="0" sz="6500" spc="-1040" b="1">
                <a:latin typeface="Trebuchet MS"/>
                <a:cs typeface="Trebuchet MS"/>
              </a:rPr>
              <a:t>pode</a:t>
            </a:r>
            <a:r>
              <a:rPr dirty="0" sz="6500" spc="-100" b="1">
                <a:latin typeface="Trebuchet MS"/>
                <a:cs typeface="Trebuchet MS"/>
              </a:rPr>
              <a:t> </a:t>
            </a:r>
            <a:r>
              <a:rPr dirty="0" sz="6500" spc="-1060" b="1">
                <a:latin typeface="Trebuchet MS"/>
                <a:cs typeface="Trebuchet MS"/>
              </a:rPr>
              <a:t>ser</a:t>
            </a:r>
            <a:r>
              <a:rPr dirty="0" sz="6500" spc="-100" b="1">
                <a:latin typeface="Trebuchet MS"/>
                <a:cs typeface="Trebuchet MS"/>
              </a:rPr>
              <a:t> </a:t>
            </a:r>
            <a:r>
              <a:rPr dirty="0" sz="6500" spc="-1180" b="1">
                <a:latin typeface="Trebuchet MS"/>
                <a:cs typeface="Trebuchet MS"/>
              </a:rPr>
              <a:t>a</a:t>
            </a:r>
            <a:r>
              <a:rPr dirty="0" sz="6500" spc="-100" b="1">
                <a:latin typeface="Trebuchet MS"/>
                <a:cs typeface="Trebuchet MS"/>
              </a:rPr>
              <a:t> </a:t>
            </a:r>
            <a:r>
              <a:rPr dirty="0" sz="6500" spc="-840" b="1">
                <a:latin typeface="Trebuchet MS"/>
                <a:cs typeface="Trebuchet MS"/>
              </a:rPr>
              <a:t>professora, </a:t>
            </a:r>
            <a:r>
              <a:rPr dirty="0" sz="6500" spc="-960" b="1">
                <a:latin typeface="Trebuchet MS"/>
                <a:cs typeface="Trebuchet MS"/>
              </a:rPr>
              <a:t>assistente</a:t>
            </a:r>
            <a:r>
              <a:rPr dirty="0" sz="6500" spc="-75" b="1">
                <a:latin typeface="Trebuchet MS"/>
                <a:cs typeface="Trebuchet MS"/>
              </a:rPr>
              <a:t> </a:t>
            </a:r>
            <a:r>
              <a:rPr dirty="0" sz="6500" spc="-760" b="1">
                <a:latin typeface="Trebuchet MS"/>
                <a:cs typeface="Trebuchet MS"/>
              </a:rPr>
              <a:t>social,</a:t>
            </a:r>
            <a:r>
              <a:rPr dirty="0" sz="6500" spc="-75" b="1">
                <a:latin typeface="Trebuchet MS"/>
                <a:cs typeface="Trebuchet MS"/>
              </a:rPr>
              <a:t> </a:t>
            </a:r>
            <a:r>
              <a:rPr dirty="0" sz="6500" spc="-670" b="1">
                <a:latin typeface="Trebuchet MS"/>
                <a:cs typeface="Trebuchet MS"/>
              </a:rPr>
              <a:t>psicológo</a:t>
            </a:r>
            <a:r>
              <a:rPr dirty="0" sz="6500" spc="-75" b="1">
                <a:latin typeface="Trebuchet MS"/>
                <a:cs typeface="Trebuchet MS"/>
              </a:rPr>
              <a:t> </a:t>
            </a:r>
            <a:r>
              <a:rPr dirty="0" sz="6500" spc="-900" b="1">
                <a:latin typeface="Trebuchet MS"/>
                <a:cs typeface="Trebuchet MS"/>
              </a:rPr>
              <a:t>(a) </a:t>
            </a:r>
            <a:r>
              <a:rPr dirty="0" sz="6500" spc="-745" b="1">
                <a:latin typeface="Trebuchet MS"/>
                <a:cs typeface="Trebuchet MS"/>
              </a:rPr>
              <a:t>ou</a:t>
            </a:r>
            <a:r>
              <a:rPr dirty="0" sz="6500" spc="-110" b="1">
                <a:latin typeface="Trebuchet MS"/>
                <a:cs typeface="Trebuchet MS"/>
              </a:rPr>
              <a:t> </a:t>
            </a:r>
            <a:r>
              <a:rPr dirty="0" sz="6500" spc="-1630" b="1">
                <a:latin typeface="Trebuchet MS"/>
                <a:cs typeface="Trebuchet MS"/>
              </a:rPr>
              <a:t>um</a:t>
            </a:r>
            <a:r>
              <a:rPr dirty="0" sz="6500" spc="-105" b="1">
                <a:latin typeface="Trebuchet MS"/>
                <a:cs typeface="Trebuchet MS"/>
              </a:rPr>
              <a:t> </a:t>
            </a:r>
            <a:r>
              <a:rPr dirty="0" sz="6500" spc="-850" b="1">
                <a:latin typeface="Trebuchet MS"/>
                <a:cs typeface="Trebuchet MS"/>
              </a:rPr>
              <a:t>funcionário!</a:t>
            </a:r>
            <a:endParaRPr sz="6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600"/>
              </a:spcBef>
            </a:pPr>
            <a:endParaRPr sz="6500">
              <a:latin typeface="Trebuchet MS"/>
              <a:cs typeface="Trebuchet MS"/>
            </a:endParaRPr>
          </a:p>
          <a:p>
            <a:pPr marL="5262245">
              <a:lnSpc>
                <a:spcPct val="100000"/>
              </a:lnSpc>
            </a:pPr>
            <a:r>
              <a:rPr dirty="0" sz="6500" spc="-865" b="1">
                <a:latin typeface="Trebuchet MS"/>
                <a:cs typeface="Trebuchet MS"/>
              </a:rPr>
              <a:t>Que</a:t>
            </a:r>
            <a:r>
              <a:rPr dirty="0" sz="6500" spc="-105" b="1">
                <a:latin typeface="Trebuchet MS"/>
                <a:cs typeface="Trebuchet MS"/>
              </a:rPr>
              <a:t> </a:t>
            </a:r>
            <a:r>
              <a:rPr dirty="0" sz="6500" spc="-1080" b="1">
                <a:latin typeface="Trebuchet MS"/>
                <a:cs typeface="Trebuchet MS"/>
              </a:rPr>
              <a:t>você</a:t>
            </a:r>
            <a:r>
              <a:rPr dirty="0" sz="6500" spc="-105" b="1">
                <a:latin typeface="Trebuchet MS"/>
                <a:cs typeface="Trebuchet MS"/>
              </a:rPr>
              <a:t> </a:t>
            </a:r>
            <a:r>
              <a:rPr dirty="0" sz="6500" spc="-885" b="1">
                <a:latin typeface="Trebuchet MS"/>
                <a:cs typeface="Trebuchet MS"/>
              </a:rPr>
              <a:t>sinta</a:t>
            </a:r>
            <a:r>
              <a:rPr dirty="0" sz="6500" spc="-105" b="1">
                <a:latin typeface="Trebuchet MS"/>
                <a:cs typeface="Trebuchet MS"/>
              </a:rPr>
              <a:t> </a:t>
            </a:r>
            <a:r>
              <a:rPr dirty="0" sz="6500" spc="-940" b="1">
                <a:latin typeface="Trebuchet MS"/>
                <a:cs typeface="Trebuchet MS"/>
              </a:rPr>
              <a:t>confiança.</a:t>
            </a:r>
            <a:endParaRPr sz="6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1617" y="952660"/>
            <a:ext cx="1638372" cy="147105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611757" y="196890"/>
            <a:ext cx="584200" cy="265430"/>
          </a:xfrm>
          <a:custGeom>
            <a:avLst/>
            <a:gdLst/>
            <a:ahLst/>
            <a:cxnLst/>
            <a:rect l="l" t="t" r="r" b="b"/>
            <a:pathLst>
              <a:path w="584200" h="265430">
                <a:moveTo>
                  <a:pt x="0" y="236076"/>
                </a:moveTo>
                <a:lnTo>
                  <a:pt x="20386" y="232719"/>
                </a:lnTo>
                <a:lnTo>
                  <a:pt x="40621" y="229223"/>
                </a:lnTo>
                <a:lnTo>
                  <a:pt x="60707" y="225516"/>
                </a:lnTo>
                <a:lnTo>
                  <a:pt x="80645" y="221523"/>
                </a:lnTo>
                <a:lnTo>
                  <a:pt x="86726" y="250141"/>
                </a:lnTo>
                <a:lnTo>
                  <a:pt x="66323" y="254335"/>
                </a:lnTo>
                <a:lnTo>
                  <a:pt x="45760" y="258239"/>
                </a:lnTo>
                <a:lnTo>
                  <a:pt x="25115" y="261840"/>
                </a:lnTo>
                <a:lnTo>
                  <a:pt x="4468" y="265128"/>
                </a:lnTo>
                <a:lnTo>
                  <a:pt x="0" y="236076"/>
                </a:lnTo>
                <a:close/>
              </a:path>
              <a:path w="584200" h="265430">
                <a:moveTo>
                  <a:pt x="132111" y="209478"/>
                </a:moveTo>
                <a:lnTo>
                  <a:pt x="151922" y="204200"/>
                </a:lnTo>
                <a:lnTo>
                  <a:pt x="171683" y="198648"/>
                </a:lnTo>
                <a:lnTo>
                  <a:pt x="191292" y="192823"/>
                </a:lnTo>
                <a:lnTo>
                  <a:pt x="210643" y="186726"/>
                </a:lnTo>
                <a:lnTo>
                  <a:pt x="219701" y="214688"/>
                </a:lnTo>
                <a:lnTo>
                  <a:pt x="199866" y="220915"/>
                </a:lnTo>
                <a:lnTo>
                  <a:pt x="179822" y="226859"/>
                </a:lnTo>
                <a:lnTo>
                  <a:pt x="159600" y="232520"/>
                </a:lnTo>
                <a:lnTo>
                  <a:pt x="139229" y="237896"/>
                </a:lnTo>
                <a:lnTo>
                  <a:pt x="132111" y="209478"/>
                </a:lnTo>
                <a:close/>
              </a:path>
              <a:path w="584200" h="265430">
                <a:moveTo>
                  <a:pt x="260244" y="169288"/>
                </a:moveTo>
                <a:lnTo>
                  <a:pt x="279435" y="161952"/>
                </a:lnTo>
                <a:lnTo>
                  <a:pt x="298523" y="154260"/>
                </a:lnTo>
                <a:lnTo>
                  <a:pt x="317450" y="146172"/>
                </a:lnTo>
                <a:lnTo>
                  <a:pt x="336157" y="137649"/>
                </a:lnTo>
                <a:lnTo>
                  <a:pt x="348149" y="164303"/>
                </a:lnTo>
                <a:lnTo>
                  <a:pt x="329152" y="172682"/>
                </a:lnTo>
                <a:lnTo>
                  <a:pt x="309937" y="180730"/>
                </a:lnTo>
                <a:lnTo>
                  <a:pt x="290647" y="188389"/>
                </a:lnTo>
                <a:lnTo>
                  <a:pt x="271426" y="195601"/>
                </a:lnTo>
                <a:lnTo>
                  <a:pt x="260244" y="169288"/>
                </a:lnTo>
                <a:close/>
              </a:path>
              <a:path w="584200" h="265430">
                <a:moveTo>
                  <a:pt x="383206" y="115324"/>
                </a:moveTo>
                <a:lnTo>
                  <a:pt x="401444" y="105931"/>
                </a:lnTo>
                <a:lnTo>
                  <a:pt x="419502" y="96224"/>
                </a:lnTo>
                <a:lnTo>
                  <a:pt x="437295" y="86227"/>
                </a:lnTo>
                <a:lnTo>
                  <a:pt x="454738" y="75963"/>
                </a:lnTo>
                <a:lnTo>
                  <a:pt x="470452" y="101322"/>
                </a:lnTo>
                <a:lnTo>
                  <a:pt x="452578" y="111814"/>
                </a:lnTo>
                <a:lnTo>
                  <a:pt x="434383" y="122007"/>
                </a:lnTo>
                <a:lnTo>
                  <a:pt x="415865" y="131975"/>
                </a:lnTo>
                <a:lnTo>
                  <a:pt x="397023" y="141792"/>
                </a:lnTo>
                <a:lnTo>
                  <a:pt x="383206" y="115324"/>
                </a:lnTo>
                <a:close/>
              </a:path>
              <a:path w="584200" h="265430">
                <a:moveTo>
                  <a:pt x="499979" y="48111"/>
                </a:moveTo>
                <a:lnTo>
                  <a:pt x="516834" y="36294"/>
                </a:lnTo>
                <a:lnTo>
                  <a:pt x="533556" y="24332"/>
                </a:lnTo>
                <a:lnTo>
                  <a:pt x="549949" y="12232"/>
                </a:lnTo>
                <a:lnTo>
                  <a:pt x="565817" y="0"/>
                </a:lnTo>
                <a:lnTo>
                  <a:pt x="583903" y="23496"/>
                </a:lnTo>
                <a:lnTo>
                  <a:pt x="567652" y="36138"/>
                </a:lnTo>
                <a:lnTo>
                  <a:pt x="550823" y="48596"/>
                </a:lnTo>
                <a:lnTo>
                  <a:pt x="533437" y="60820"/>
                </a:lnTo>
                <a:lnTo>
                  <a:pt x="515516" y="72760"/>
                </a:lnTo>
                <a:lnTo>
                  <a:pt x="499979" y="481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6434956" y="135089"/>
            <a:ext cx="1829435" cy="1231900"/>
          </a:xfrm>
          <a:custGeom>
            <a:avLst/>
            <a:gdLst/>
            <a:ahLst/>
            <a:cxnLst/>
            <a:rect l="l" t="t" r="r" b="b"/>
            <a:pathLst>
              <a:path w="1829434" h="1231900">
                <a:moveTo>
                  <a:pt x="35763" y="1188770"/>
                </a:moveTo>
                <a:lnTo>
                  <a:pt x="6959" y="1183970"/>
                </a:lnTo>
                <a:lnTo>
                  <a:pt x="0" y="1226959"/>
                </a:lnTo>
                <a:lnTo>
                  <a:pt x="28981" y="1231366"/>
                </a:lnTo>
                <a:lnTo>
                  <a:pt x="35763" y="1188770"/>
                </a:lnTo>
                <a:close/>
              </a:path>
              <a:path w="1829434" h="1231900">
                <a:moveTo>
                  <a:pt x="63525" y="1047572"/>
                </a:moveTo>
                <a:lnTo>
                  <a:pt x="38442" y="1041971"/>
                </a:lnTo>
                <a:lnTo>
                  <a:pt x="34607" y="1041133"/>
                </a:lnTo>
                <a:lnTo>
                  <a:pt x="30073" y="1061885"/>
                </a:lnTo>
                <a:lnTo>
                  <a:pt x="16700" y="1126413"/>
                </a:lnTo>
                <a:lnTo>
                  <a:pt x="46151" y="1131963"/>
                </a:lnTo>
                <a:lnTo>
                  <a:pt x="54571" y="1089126"/>
                </a:lnTo>
                <a:lnTo>
                  <a:pt x="58978" y="1068146"/>
                </a:lnTo>
                <a:lnTo>
                  <a:pt x="63525" y="1047572"/>
                </a:lnTo>
                <a:close/>
              </a:path>
              <a:path w="1829434" h="1231900">
                <a:moveTo>
                  <a:pt x="99060" y="909015"/>
                </a:moveTo>
                <a:lnTo>
                  <a:pt x="73469" y="901293"/>
                </a:lnTo>
                <a:lnTo>
                  <a:pt x="71272" y="900671"/>
                </a:lnTo>
                <a:lnTo>
                  <a:pt x="65214" y="920927"/>
                </a:lnTo>
                <a:lnTo>
                  <a:pt x="59258" y="941743"/>
                </a:lnTo>
                <a:lnTo>
                  <a:pt x="47561" y="984618"/>
                </a:lnTo>
                <a:lnTo>
                  <a:pt x="76276" y="991920"/>
                </a:lnTo>
                <a:lnTo>
                  <a:pt x="81724" y="970597"/>
                </a:lnTo>
                <a:lnTo>
                  <a:pt x="87363" y="949629"/>
                </a:lnTo>
                <a:lnTo>
                  <a:pt x="93167" y="929081"/>
                </a:lnTo>
                <a:lnTo>
                  <a:pt x="99060" y="909015"/>
                </a:lnTo>
                <a:close/>
              </a:path>
              <a:path w="1829434" h="1231900">
                <a:moveTo>
                  <a:pt x="147142" y="775423"/>
                </a:moveTo>
                <a:lnTo>
                  <a:pt x="124117" y="765733"/>
                </a:lnTo>
                <a:lnTo>
                  <a:pt x="90195" y="846391"/>
                </a:lnTo>
                <a:lnTo>
                  <a:pt x="116484" y="855484"/>
                </a:lnTo>
                <a:lnTo>
                  <a:pt x="123609" y="835367"/>
                </a:lnTo>
                <a:lnTo>
                  <a:pt x="130949" y="815670"/>
                </a:lnTo>
                <a:lnTo>
                  <a:pt x="138480" y="796429"/>
                </a:lnTo>
                <a:lnTo>
                  <a:pt x="147142" y="775423"/>
                </a:lnTo>
                <a:close/>
              </a:path>
              <a:path w="1829434" h="1231900">
                <a:moveTo>
                  <a:pt x="211797" y="648474"/>
                </a:moveTo>
                <a:lnTo>
                  <a:pt x="164680" y="670509"/>
                </a:lnTo>
                <a:lnTo>
                  <a:pt x="146837" y="711720"/>
                </a:lnTo>
                <a:lnTo>
                  <a:pt x="147256" y="711923"/>
                </a:lnTo>
                <a:lnTo>
                  <a:pt x="149567" y="713016"/>
                </a:lnTo>
                <a:lnTo>
                  <a:pt x="170751" y="723061"/>
                </a:lnTo>
                <a:lnTo>
                  <a:pt x="180301" y="704024"/>
                </a:lnTo>
                <a:lnTo>
                  <a:pt x="190334" y="685241"/>
                </a:lnTo>
                <a:lnTo>
                  <a:pt x="200837" y="666724"/>
                </a:lnTo>
                <a:lnTo>
                  <a:pt x="211797" y="648474"/>
                </a:lnTo>
                <a:close/>
              </a:path>
              <a:path w="1829434" h="1231900">
                <a:moveTo>
                  <a:pt x="297751" y="537794"/>
                </a:moveTo>
                <a:lnTo>
                  <a:pt x="276847" y="517232"/>
                </a:lnTo>
                <a:lnTo>
                  <a:pt x="261658" y="533412"/>
                </a:lnTo>
                <a:lnTo>
                  <a:pt x="247040" y="550062"/>
                </a:lnTo>
                <a:lnTo>
                  <a:pt x="232994" y="567194"/>
                </a:lnTo>
                <a:lnTo>
                  <a:pt x="219506" y="584809"/>
                </a:lnTo>
                <a:lnTo>
                  <a:pt x="243166" y="602234"/>
                </a:lnTo>
                <a:lnTo>
                  <a:pt x="255955" y="585406"/>
                </a:lnTo>
                <a:lnTo>
                  <a:pt x="269328" y="569048"/>
                </a:lnTo>
                <a:lnTo>
                  <a:pt x="283260" y="553173"/>
                </a:lnTo>
                <a:lnTo>
                  <a:pt x="297751" y="537794"/>
                </a:lnTo>
                <a:close/>
              </a:path>
              <a:path w="1829434" h="1231900">
                <a:moveTo>
                  <a:pt x="407822" y="452501"/>
                </a:moveTo>
                <a:lnTo>
                  <a:pt x="393090" y="427088"/>
                </a:lnTo>
                <a:lnTo>
                  <a:pt x="374065" y="438670"/>
                </a:lnTo>
                <a:lnTo>
                  <a:pt x="355561" y="451015"/>
                </a:lnTo>
                <a:lnTo>
                  <a:pt x="337566" y="464083"/>
                </a:lnTo>
                <a:lnTo>
                  <a:pt x="320078" y="477901"/>
                </a:lnTo>
                <a:lnTo>
                  <a:pt x="338696" y="500507"/>
                </a:lnTo>
                <a:lnTo>
                  <a:pt x="355244" y="487438"/>
                </a:lnTo>
                <a:lnTo>
                  <a:pt x="372275" y="475081"/>
                </a:lnTo>
                <a:lnTo>
                  <a:pt x="389813" y="463435"/>
                </a:lnTo>
                <a:lnTo>
                  <a:pt x="407822" y="452501"/>
                </a:lnTo>
                <a:close/>
              </a:path>
              <a:path w="1829434" h="1231900">
                <a:moveTo>
                  <a:pt x="536841" y="397751"/>
                </a:moveTo>
                <a:lnTo>
                  <a:pt x="528497" y="369608"/>
                </a:lnTo>
                <a:lnTo>
                  <a:pt x="507352" y="376212"/>
                </a:lnTo>
                <a:lnTo>
                  <a:pt x="486460" y="383540"/>
                </a:lnTo>
                <a:lnTo>
                  <a:pt x="465848" y="391579"/>
                </a:lnTo>
                <a:lnTo>
                  <a:pt x="445503" y="400329"/>
                </a:lnTo>
                <a:lnTo>
                  <a:pt x="457492" y="426986"/>
                </a:lnTo>
                <a:lnTo>
                  <a:pt x="476961" y="418680"/>
                </a:lnTo>
                <a:lnTo>
                  <a:pt x="496671" y="411048"/>
                </a:lnTo>
                <a:lnTo>
                  <a:pt x="516636" y="404063"/>
                </a:lnTo>
                <a:lnTo>
                  <a:pt x="536841" y="397751"/>
                </a:lnTo>
                <a:close/>
              </a:path>
              <a:path w="1829434" h="1231900">
                <a:moveTo>
                  <a:pt x="674878" y="368401"/>
                </a:moveTo>
                <a:lnTo>
                  <a:pt x="671144" y="339496"/>
                </a:lnTo>
                <a:lnTo>
                  <a:pt x="648563" y="343001"/>
                </a:lnTo>
                <a:lnTo>
                  <a:pt x="626770" y="346722"/>
                </a:lnTo>
                <a:lnTo>
                  <a:pt x="605675" y="350697"/>
                </a:lnTo>
                <a:lnTo>
                  <a:pt x="585177" y="354990"/>
                </a:lnTo>
                <a:lnTo>
                  <a:pt x="590575" y="383324"/>
                </a:lnTo>
                <a:lnTo>
                  <a:pt x="610565" y="379145"/>
                </a:lnTo>
                <a:lnTo>
                  <a:pt x="631190" y="375272"/>
                </a:lnTo>
                <a:lnTo>
                  <a:pt x="652589" y="371703"/>
                </a:lnTo>
                <a:lnTo>
                  <a:pt x="674878" y="368401"/>
                </a:lnTo>
                <a:close/>
              </a:path>
              <a:path w="1829434" h="1231900">
                <a:moveTo>
                  <a:pt x="818095" y="355053"/>
                </a:moveTo>
                <a:lnTo>
                  <a:pt x="816114" y="325767"/>
                </a:lnTo>
                <a:lnTo>
                  <a:pt x="792391" y="327431"/>
                </a:lnTo>
                <a:lnTo>
                  <a:pt x="770115" y="329171"/>
                </a:lnTo>
                <a:lnTo>
                  <a:pt x="749109" y="331000"/>
                </a:lnTo>
                <a:lnTo>
                  <a:pt x="729208" y="332930"/>
                </a:lnTo>
                <a:lnTo>
                  <a:pt x="732167" y="362140"/>
                </a:lnTo>
                <a:lnTo>
                  <a:pt x="751725" y="360210"/>
                </a:lnTo>
                <a:lnTo>
                  <a:pt x="772414" y="358406"/>
                </a:lnTo>
                <a:lnTo>
                  <a:pt x="794461" y="356692"/>
                </a:lnTo>
                <a:lnTo>
                  <a:pt x="818095" y="355053"/>
                </a:lnTo>
                <a:close/>
              </a:path>
              <a:path w="1829434" h="1231900">
                <a:moveTo>
                  <a:pt x="967917" y="346062"/>
                </a:moveTo>
                <a:lnTo>
                  <a:pt x="966190" y="316903"/>
                </a:lnTo>
                <a:lnTo>
                  <a:pt x="873963" y="321970"/>
                </a:lnTo>
                <a:lnTo>
                  <a:pt x="875487" y="351218"/>
                </a:lnTo>
                <a:lnTo>
                  <a:pt x="967917" y="346062"/>
                </a:lnTo>
                <a:close/>
              </a:path>
              <a:path w="1829434" h="1231900">
                <a:moveTo>
                  <a:pt x="1128433" y="334276"/>
                </a:moveTo>
                <a:lnTo>
                  <a:pt x="1124813" y="305104"/>
                </a:lnTo>
                <a:lnTo>
                  <a:pt x="1114704" y="306184"/>
                </a:lnTo>
                <a:lnTo>
                  <a:pt x="1104557" y="307213"/>
                </a:lnTo>
                <a:lnTo>
                  <a:pt x="1059434" y="310946"/>
                </a:lnTo>
                <a:lnTo>
                  <a:pt x="1034910" y="312585"/>
                </a:lnTo>
                <a:lnTo>
                  <a:pt x="1037577" y="342150"/>
                </a:lnTo>
                <a:lnTo>
                  <a:pt x="1086827" y="338391"/>
                </a:lnTo>
                <a:lnTo>
                  <a:pt x="1097381" y="337464"/>
                </a:lnTo>
                <a:lnTo>
                  <a:pt x="1107808" y="336473"/>
                </a:lnTo>
                <a:lnTo>
                  <a:pt x="1118158" y="335407"/>
                </a:lnTo>
                <a:lnTo>
                  <a:pt x="1128433" y="334276"/>
                </a:lnTo>
                <a:close/>
              </a:path>
              <a:path w="1829434" h="1231900">
                <a:moveTo>
                  <a:pt x="1829269" y="16141"/>
                </a:moveTo>
                <a:lnTo>
                  <a:pt x="1811032" y="0"/>
                </a:lnTo>
                <a:lnTo>
                  <a:pt x="1803857" y="7429"/>
                </a:lnTo>
                <a:lnTo>
                  <a:pt x="1795018" y="16192"/>
                </a:lnTo>
                <a:lnTo>
                  <a:pt x="1782660" y="27800"/>
                </a:lnTo>
                <a:lnTo>
                  <a:pt x="1802269" y="49555"/>
                </a:lnTo>
                <a:lnTo>
                  <a:pt x="1810219" y="42303"/>
                </a:lnTo>
                <a:lnTo>
                  <a:pt x="1817979" y="34861"/>
                </a:lnTo>
                <a:lnTo>
                  <a:pt x="1823923" y="28867"/>
                </a:lnTo>
                <a:lnTo>
                  <a:pt x="1829269" y="161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0359" y="8240744"/>
            <a:ext cx="1681970" cy="1522265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6012412" y="10163048"/>
            <a:ext cx="432434" cy="124460"/>
          </a:xfrm>
          <a:custGeom>
            <a:avLst/>
            <a:gdLst/>
            <a:ahLst/>
            <a:cxnLst/>
            <a:rect l="l" t="t" r="r" b="b"/>
            <a:pathLst>
              <a:path w="432435" h="124459">
                <a:moveTo>
                  <a:pt x="432243" y="29198"/>
                </a:moveTo>
                <a:lnTo>
                  <a:pt x="411746" y="31791"/>
                </a:lnTo>
                <a:lnTo>
                  <a:pt x="391394" y="34527"/>
                </a:lnTo>
                <a:lnTo>
                  <a:pt x="371183" y="37481"/>
                </a:lnTo>
                <a:lnTo>
                  <a:pt x="351110" y="40725"/>
                </a:lnTo>
                <a:lnTo>
                  <a:pt x="346103" y="11901"/>
                </a:lnTo>
                <a:lnTo>
                  <a:pt x="366648" y="8472"/>
                </a:lnTo>
                <a:lnTo>
                  <a:pt x="387344" y="5340"/>
                </a:lnTo>
                <a:lnTo>
                  <a:pt x="408109" y="2513"/>
                </a:lnTo>
                <a:lnTo>
                  <a:pt x="428864" y="0"/>
                </a:lnTo>
                <a:lnTo>
                  <a:pt x="432243" y="29198"/>
                </a:lnTo>
                <a:close/>
              </a:path>
              <a:path w="432435" h="124459">
                <a:moveTo>
                  <a:pt x="299230" y="50838"/>
                </a:moveTo>
                <a:lnTo>
                  <a:pt x="279236" y="55372"/>
                </a:lnTo>
                <a:lnTo>
                  <a:pt x="259280" y="60181"/>
                </a:lnTo>
                <a:lnTo>
                  <a:pt x="239467" y="65268"/>
                </a:lnTo>
                <a:lnTo>
                  <a:pt x="219902" y="70638"/>
                </a:lnTo>
                <a:lnTo>
                  <a:pt x="211896" y="42356"/>
                </a:lnTo>
                <a:lnTo>
                  <a:pt x="231950" y="36876"/>
                </a:lnTo>
                <a:lnTo>
                  <a:pt x="252202" y="31685"/>
                </a:lnTo>
                <a:lnTo>
                  <a:pt x="272622" y="26784"/>
                </a:lnTo>
                <a:lnTo>
                  <a:pt x="293179" y="22174"/>
                </a:lnTo>
                <a:lnTo>
                  <a:pt x="299230" y="50838"/>
                </a:lnTo>
                <a:close/>
              </a:path>
              <a:path w="432435" h="124459">
                <a:moveTo>
                  <a:pt x="169684" y="86209"/>
                </a:moveTo>
                <a:lnTo>
                  <a:pt x="150231" y="92822"/>
                </a:lnTo>
                <a:lnTo>
                  <a:pt x="130869" y="99795"/>
                </a:lnTo>
                <a:lnTo>
                  <a:pt x="111653" y="107170"/>
                </a:lnTo>
                <a:lnTo>
                  <a:pt x="92641" y="114987"/>
                </a:lnTo>
                <a:lnTo>
                  <a:pt x="81654" y="87904"/>
                </a:lnTo>
                <a:lnTo>
                  <a:pt x="100951" y="80241"/>
                </a:lnTo>
                <a:lnTo>
                  <a:pt x="120453" y="72917"/>
                </a:lnTo>
                <a:lnTo>
                  <a:pt x="140016" y="65984"/>
                </a:lnTo>
                <a:lnTo>
                  <a:pt x="159494" y="59496"/>
                </a:lnTo>
                <a:lnTo>
                  <a:pt x="169684" y="86209"/>
                </a:lnTo>
                <a:close/>
              </a:path>
              <a:path w="432435" h="124459">
                <a:moveTo>
                  <a:pt x="39282" y="123951"/>
                </a:moveTo>
                <a:lnTo>
                  <a:pt x="0" y="123951"/>
                </a:lnTo>
                <a:lnTo>
                  <a:pt x="12776" y="117677"/>
                </a:lnTo>
                <a:lnTo>
                  <a:pt x="31972" y="108572"/>
                </a:lnTo>
                <a:lnTo>
                  <a:pt x="39282" y="1239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6494335" y="9302343"/>
            <a:ext cx="1161415" cy="885190"/>
          </a:xfrm>
          <a:custGeom>
            <a:avLst/>
            <a:gdLst/>
            <a:ahLst/>
            <a:cxnLst/>
            <a:rect l="l" t="t" r="r" b="b"/>
            <a:pathLst>
              <a:path w="1161415" h="885190">
                <a:moveTo>
                  <a:pt x="92646" y="880529"/>
                </a:moveTo>
                <a:lnTo>
                  <a:pt x="91097" y="850874"/>
                </a:lnTo>
                <a:lnTo>
                  <a:pt x="41732" y="852792"/>
                </a:lnTo>
                <a:lnTo>
                  <a:pt x="31153" y="853325"/>
                </a:lnTo>
                <a:lnTo>
                  <a:pt x="20688" y="853935"/>
                </a:lnTo>
                <a:lnTo>
                  <a:pt x="10312" y="854608"/>
                </a:lnTo>
                <a:lnTo>
                  <a:pt x="0" y="855345"/>
                </a:lnTo>
                <a:lnTo>
                  <a:pt x="2527" y="884631"/>
                </a:lnTo>
                <a:lnTo>
                  <a:pt x="12674" y="883932"/>
                </a:lnTo>
                <a:lnTo>
                  <a:pt x="22847" y="883285"/>
                </a:lnTo>
                <a:lnTo>
                  <a:pt x="33083" y="882700"/>
                </a:lnTo>
                <a:lnTo>
                  <a:pt x="43421" y="882167"/>
                </a:lnTo>
                <a:lnTo>
                  <a:pt x="55765" y="881672"/>
                </a:lnTo>
                <a:lnTo>
                  <a:pt x="68084" y="881253"/>
                </a:lnTo>
                <a:lnTo>
                  <a:pt x="92646" y="880529"/>
                </a:lnTo>
                <a:close/>
              </a:path>
              <a:path w="1161415" h="885190">
                <a:moveTo>
                  <a:pt x="253834" y="877163"/>
                </a:moveTo>
                <a:lnTo>
                  <a:pt x="253403" y="847877"/>
                </a:lnTo>
                <a:lnTo>
                  <a:pt x="160845" y="849566"/>
                </a:lnTo>
                <a:lnTo>
                  <a:pt x="161480" y="878776"/>
                </a:lnTo>
                <a:lnTo>
                  <a:pt x="253834" y="877163"/>
                </a:lnTo>
                <a:close/>
              </a:path>
              <a:path w="1161415" h="885190">
                <a:moveTo>
                  <a:pt x="398907" y="871626"/>
                </a:moveTo>
                <a:lnTo>
                  <a:pt x="397027" y="842327"/>
                </a:lnTo>
                <a:lnTo>
                  <a:pt x="377405" y="843508"/>
                </a:lnTo>
                <a:lnTo>
                  <a:pt x="356666" y="844550"/>
                </a:lnTo>
                <a:lnTo>
                  <a:pt x="334581" y="845439"/>
                </a:lnTo>
                <a:lnTo>
                  <a:pt x="310896" y="846188"/>
                </a:lnTo>
                <a:lnTo>
                  <a:pt x="311785" y="875525"/>
                </a:lnTo>
                <a:lnTo>
                  <a:pt x="335559" y="874763"/>
                </a:lnTo>
                <a:lnTo>
                  <a:pt x="357886" y="873848"/>
                </a:lnTo>
                <a:lnTo>
                  <a:pt x="378942" y="872807"/>
                </a:lnTo>
                <a:lnTo>
                  <a:pt x="398907" y="871626"/>
                </a:lnTo>
                <a:close/>
              </a:path>
              <a:path w="1161415" h="885190">
                <a:moveTo>
                  <a:pt x="543661" y="854964"/>
                </a:moveTo>
                <a:lnTo>
                  <a:pt x="539318" y="826452"/>
                </a:lnTo>
                <a:lnTo>
                  <a:pt x="519188" y="829881"/>
                </a:lnTo>
                <a:lnTo>
                  <a:pt x="498436" y="832980"/>
                </a:lnTo>
                <a:lnTo>
                  <a:pt x="476923" y="835748"/>
                </a:lnTo>
                <a:lnTo>
                  <a:pt x="454520" y="838212"/>
                </a:lnTo>
                <a:lnTo>
                  <a:pt x="457174" y="867232"/>
                </a:lnTo>
                <a:lnTo>
                  <a:pt x="479869" y="864565"/>
                </a:lnTo>
                <a:lnTo>
                  <a:pt x="501777" y="861669"/>
                </a:lnTo>
                <a:lnTo>
                  <a:pt x="523011" y="858494"/>
                </a:lnTo>
                <a:lnTo>
                  <a:pt x="543661" y="854964"/>
                </a:lnTo>
                <a:close/>
              </a:path>
              <a:path w="1161415" h="885190">
                <a:moveTo>
                  <a:pt x="684936" y="814870"/>
                </a:moveTo>
                <a:lnTo>
                  <a:pt x="673938" y="787793"/>
                </a:lnTo>
                <a:lnTo>
                  <a:pt x="654177" y="795362"/>
                </a:lnTo>
                <a:lnTo>
                  <a:pt x="634187" y="802259"/>
                </a:lnTo>
                <a:lnTo>
                  <a:pt x="613981" y="808482"/>
                </a:lnTo>
                <a:lnTo>
                  <a:pt x="593547" y="814044"/>
                </a:lnTo>
                <a:lnTo>
                  <a:pt x="600837" y="842479"/>
                </a:lnTo>
                <a:lnTo>
                  <a:pt x="622223" y="836663"/>
                </a:lnTo>
                <a:lnTo>
                  <a:pt x="643369" y="830122"/>
                </a:lnTo>
                <a:lnTo>
                  <a:pt x="664260" y="822858"/>
                </a:lnTo>
                <a:lnTo>
                  <a:pt x="684936" y="814870"/>
                </a:lnTo>
                <a:close/>
              </a:path>
              <a:path w="1161415" h="885190">
                <a:moveTo>
                  <a:pt x="813155" y="742048"/>
                </a:moveTo>
                <a:lnTo>
                  <a:pt x="795401" y="718769"/>
                </a:lnTo>
                <a:lnTo>
                  <a:pt x="778383" y="731202"/>
                </a:lnTo>
                <a:lnTo>
                  <a:pt x="760895" y="742911"/>
                </a:lnTo>
                <a:lnTo>
                  <a:pt x="742937" y="753897"/>
                </a:lnTo>
                <a:lnTo>
                  <a:pt x="724522" y="764146"/>
                </a:lnTo>
                <a:lnTo>
                  <a:pt x="738301" y="790105"/>
                </a:lnTo>
                <a:lnTo>
                  <a:pt x="757745" y="779233"/>
                </a:lnTo>
                <a:lnTo>
                  <a:pt x="776706" y="767600"/>
                </a:lnTo>
                <a:lnTo>
                  <a:pt x="795172" y="755205"/>
                </a:lnTo>
                <a:lnTo>
                  <a:pt x="813155" y="742048"/>
                </a:lnTo>
                <a:close/>
              </a:path>
              <a:path w="1161415" h="885190">
                <a:moveTo>
                  <a:pt x="917663" y="638975"/>
                </a:moveTo>
                <a:lnTo>
                  <a:pt x="894664" y="620687"/>
                </a:lnTo>
                <a:lnTo>
                  <a:pt x="881253" y="637019"/>
                </a:lnTo>
                <a:lnTo>
                  <a:pt x="867283" y="652868"/>
                </a:lnTo>
                <a:lnTo>
                  <a:pt x="852766" y="668197"/>
                </a:lnTo>
                <a:lnTo>
                  <a:pt x="837704" y="683031"/>
                </a:lnTo>
                <a:lnTo>
                  <a:pt x="857834" y="704354"/>
                </a:lnTo>
                <a:lnTo>
                  <a:pt x="873620" y="688759"/>
                </a:lnTo>
                <a:lnTo>
                  <a:pt x="888847" y="672668"/>
                </a:lnTo>
                <a:lnTo>
                  <a:pt x="903528" y="656069"/>
                </a:lnTo>
                <a:lnTo>
                  <a:pt x="917663" y="638975"/>
                </a:lnTo>
                <a:close/>
              </a:path>
              <a:path w="1161415" h="885190">
                <a:moveTo>
                  <a:pt x="995032" y="514870"/>
                </a:moveTo>
                <a:lnTo>
                  <a:pt x="994613" y="514654"/>
                </a:lnTo>
                <a:lnTo>
                  <a:pt x="992339" y="513473"/>
                </a:lnTo>
                <a:lnTo>
                  <a:pt x="971550" y="502653"/>
                </a:lnTo>
                <a:lnTo>
                  <a:pt x="961288" y="521309"/>
                </a:lnTo>
                <a:lnTo>
                  <a:pt x="950569" y="539699"/>
                </a:lnTo>
                <a:lnTo>
                  <a:pt x="939380" y="557809"/>
                </a:lnTo>
                <a:lnTo>
                  <a:pt x="927735" y="575640"/>
                </a:lnTo>
                <a:lnTo>
                  <a:pt x="952385" y="592124"/>
                </a:lnTo>
                <a:lnTo>
                  <a:pt x="964145" y="574065"/>
                </a:lnTo>
                <a:lnTo>
                  <a:pt x="975652" y="555383"/>
                </a:lnTo>
                <a:lnTo>
                  <a:pt x="978255" y="550926"/>
                </a:lnTo>
                <a:lnTo>
                  <a:pt x="995032" y="514870"/>
                </a:lnTo>
                <a:close/>
              </a:path>
              <a:path w="1161415" h="885190">
                <a:moveTo>
                  <a:pt x="1056652" y="382409"/>
                </a:moveTo>
                <a:lnTo>
                  <a:pt x="1030732" y="372338"/>
                </a:lnTo>
                <a:lnTo>
                  <a:pt x="1022870" y="392176"/>
                </a:lnTo>
                <a:lnTo>
                  <a:pt x="1014793" y="411594"/>
                </a:lnTo>
                <a:lnTo>
                  <a:pt x="1006538" y="430530"/>
                </a:lnTo>
                <a:lnTo>
                  <a:pt x="997102" y="451205"/>
                </a:lnTo>
                <a:lnTo>
                  <a:pt x="1019746" y="461746"/>
                </a:lnTo>
                <a:lnTo>
                  <a:pt x="1056652" y="382409"/>
                </a:lnTo>
                <a:close/>
              </a:path>
              <a:path w="1161415" h="885190">
                <a:moveTo>
                  <a:pt x="1104430" y="245872"/>
                </a:moveTo>
                <a:lnTo>
                  <a:pt x="1076007" y="237502"/>
                </a:lnTo>
                <a:lnTo>
                  <a:pt x="1069771" y="258610"/>
                </a:lnTo>
                <a:lnTo>
                  <a:pt x="1063345" y="279349"/>
                </a:lnTo>
                <a:lnTo>
                  <a:pt x="1056792" y="299669"/>
                </a:lnTo>
                <a:lnTo>
                  <a:pt x="1050150" y="319493"/>
                </a:lnTo>
                <a:lnTo>
                  <a:pt x="1075423" y="328180"/>
                </a:lnTo>
                <a:lnTo>
                  <a:pt x="1077607" y="328879"/>
                </a:lnTo>
                <a:lnTo>
                  <a:pt x="1084414" y="308864"/>
                </a:lnTo>
                <a:lnTo>
                  <a:pt x="1091145" y="288290"/>
                </a:lnTo>
                <a:lnTo>
                  <a:pt x="1104430" y="245872"/>
                </a:lnTo>
                <a:close/>
              </a:path>
              <a:path w="1161415" h="885190">
                <a:moveTo>
                  <a:pt x="1140574" y="105333"/>
                </a:moveTo>
                <a:lnTo>
                  <a:pt x="1111351" y="98691"/>
                </a:lnTo>
                <a:lnTo>
                  <a:pt x="1101331" y="141185"/>
                </a:lnTo>
                <a:lnTo>
                  <a:pt x="1096149" y="161975"/>
                </a:lnTo>
                <a:lnTo>
                  <a:pt x="1090841" y="182359"/>
                </a:lnTo>
                <a:lnTo>
                  <a:pt x="1115682" y="188899"/>
                </a:lnTo>
                <a:lnTo>
                  <a:pt x="1119492" y="189877"/>
                </a:lnTo>
                <a:lnTo>
                  <a:pt x="1124800" y="169316"/>
                </a:lnTo>
                <a:lnTo>
                  <a:pt x="1140574" y="105333"/>
                </a:lnTo>
                <a:close/>
              </a:path>
              <a:path w="1161415" h="885190">
                <a:moveTo>
                  <a:pt x="1161021" y="5473"/>
                </a:moveTo>
                <a:lnTo>
                  <a:pt x="1132230" y="0"/>
                </a:lnTo>
                <a:lnTo>
                  <a:pt x="1123848" y="42303"/>
                </a:lnTo>
                <a:lnTo>
                  <a:pt x="1152461" y="48183"/>
                </a:lnTo>
                <a:lnTo>
                  <a:pt x="1161021" y="54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5744413" y="3117011"/>
            <a:ext cx="9952355" cy="4369435"/>
          </a:xfrm>
          <a:custGeom>
            <a:avLst/>
            <a:gdLst/>
            <a:ahLst/>
            <a:cxnLst/>
            <a:rect l="l" t="t" r="r" b="b"/>
            <a:pathLst>
              <a:path w="9952355" h="4369434">
                <a:moveTo>
                  <a:pt x="9952025" y="2462796"/>
                </a:moveTo>
                <a:lnTo>
                  <a:pt x="9856711" y="2442895"/>
                </a:lnTo>
                <a:lnTo>
                  <a:pt x="9608223" y="2380386"/>
                </a:lnTo>
                <a:lnTo>
                  <a:pt x="9803689" y="2361082"/>
                </a:lnTo>
                <a:lnTo>
                  <a:pt x="9547047" y="1977466"/>
                </a:lnTo>
                <a:lnTo>
                  <a:pt x="9562490" y="1962378"/>
                </a:lnTo>
                <a:lnTo>
                  <a:pt x="9582556" y="1923491"/>
                </a:lnTo>
                <a:lnTo>
                  <a:pt x="9592602" y="1912188"/>
                </a:lnTo>
                <a:lnTo>
                  <a:pt x="9648228" y="1871624"/>
                </a:lnTo>
                <a:lnTo>
                  <a:pt x="9655492" y="1852129"/>
                </a:lnTo>
                <a:lnTo>
                  <a:pt x="9622714" y="1835238"/>
                </a:lnTo>
                <a:lnTo>
                  <a:pt x="9592894" y="1831949"/>
                </a:lnTo>
                <a:lnTo>
                  <a:pt x="9536798" y="1833727"/>
                </a:lnTo>
                <a:lnTo>
                  <a:pt x="9574911" y="1806346"/>
                </a:lnTo>
                <a:lnTo>
                  <a:pt x="9626829" y="1785772"/>
                </a:lnTo>
                <a:lnTo>
                  <a:pt x="9679889" y="1775536"/>
                </a:lnTo>
                <a:lnTo>
                  <a:pt x="9662858" y="1747926"/>
                </a:lnTo>
                <a:lnTo>
                  <a:pt x="9628848" y="1723301"/>
                </a:lnTo>
                <a:lnTo>
                  <a:pt x="9583433" y="1701495"/>
                </a:lnTo>
                <a:lnTo>
                  <a:pt x="9532163" y="1682369"/>
                </a:lnTo>
                <a:lnTo>
                  <a:pt x="9352267" y="1624279"/>
                </a:lnTo>
                <a:lnTo>
                  <a:pt x="9301518" y="1613255"/>
                </a:lnTo>
                <a:lnTo>
                  <a:pt x="9249512" y="1605597"/>
                </a:lnTo>
                <a:lnTo>
                  <a:pt x="9199181" y="1600441"/>
                </a:lnTo>
                <a:lnTo>
                  <a:pt x="9148597" y="1601343"/>
                </a:lnTo>
                <a:lnTo>
                  <a:pt x="9099347" y="1610131"/>
                </a:lnTo>
                <a:lnTo>
                  <a:pt x="9001646" y="1631378"/>
                </a:lnTo>
                <a:lnTo>
                  <a:pt x="8951582" y="1633893"/>
                </a:lnTo>
                <a:lnTo>
                  <a:pt x="8992578" y="1607108"/>
                </a:lnTo>
                <a:lnTo>
                  <a:pt x="9046108" y="1589417"/>
                </a:lnTo>
                <a:lnTo>
                  <a:pt x="9505023" y="1488605"/>
                </a:lnTo>
                <a:lnTo>
                  <a:pt x="9618447" y="1457744"/>
                </a:lnTo>
                <a:lnTo>
                  <a:pt x="9725279" y="1421917"/>
                </a:lnTo>
                <a:lnTo>
                  <a:pt x="9769475" y="1403146"/>
                </a:lnTo>
                <a:lnTo>
                  <a:pt x="9803905" y="1384363"/>
                </a:lnTo>
                <a:lnTo>
                  <a:pt x="9832696" y="1348371"/>
                </a:lnTo>
                <a:lnTo>
                  <a:pt x="9822358" y="1334528"/>
                </a:lnTo>
                <a:lnTo>
                  <a:pt x="9795269" y="1321714"/>
                </a:lnTo>
                <a:lnTo>
                  <a:pt x="9751263" y="1308785"/>
                </a:lnTo>
                <a:lnTo>
                  <a:pt x="9690176" y="1294625"/>
                </a:lnTo>
                <a:lnTo>
                  <a:pt x="9179115" y="1187767"/>
                </a:lnTo>
                <a:lnTo>
                  <a:pt x="9199639" y="1166749"/>
                </a:lnTo>
                <a:lnTo>
                  <a:pt x="9228747" y="1148448"/>
                </a:lnTo>
                <a:lnTo>
                  <a:pt x="9288412" y="1117498"/>
                </a:lnTo>
                <a:lnTo>
                  <a:pt x="9359519" y="1073581"/>
                </a:lnTo>
                <a:lnTo>
                  <a:pt x="9428950" y="1027163"/>
                </a:lnTo>
                <a:lnTo>
                  <a:pt x="9408096" y="994308"/>
                </a:lnTo>
                <a:lnTo>
                  <a:pt x="9373197" y="972058"/>
                </a:lnTo>
                <a:lnTo>
                  <a:pt x="9328074" y="958113"/>
                </a:lnTo>
                <a:lnTo>
                  <a:pt x="9276563" y="950201"/>
                </a:lnTo>
                <a:lnTo>
                  <a:pt x="9121978" y="939965"/>
                </a:lnTo>
                <a:lnTo>
                  <a:pt x="9083192" y="933475"/>
                </a:lnTo>
                <a:lnTo>
                  <a:pt x="9109646" y="912139"/>
                </a:lnTo>
                <a:lnTo>
                  <a:pt x="9157640" y="895832"/>
                </a:lnTo>
                <a:lnTo>
                  <a:pt x="9250489" y="873239"/>
                </a:lnTo>
                <a:lnTo>
                  <a:pt x="9354668" y="838708"/>
                </a:lnTo>
                <a:lnTo>
                  <a:pt x="9554032" y="765492"/>
                </a:lnTo>
                <a:lnTo>
                  <a:pt x="9820097" y="672960"/>
                </a:lnTo>
                <a:lnTo>
                  <a:pt x="9885934" y="643369"/>
                </a:lnTo>
                <a:lnTo>
                  <a:pt x="9912172" y="634784"/>
                </a:lnTo>
                <a:lnTo>
                  <a:pt x="9912172" y="630847"/>
                </a:lnTo>
                <a:lnTo>
                  <a:pt x="9816859" y="610958"/>
                </a:lnTo>
                <a:lnTo>
                  <a:pt x="9547174" y="543102"/>
                </a:lnTo>
                <a:lnTo>
                  <a:pt x="9467494" y="524916"/>
                </a:lnTo>
                <a:lnTo>
                  <a:pt x="9446793" y="516343"/>
                </a:lnTo>
                <a:lnTo>
                  <a:pt x="9430309" y="495566"/>
                </a:lnTo>
                <a:lnTo>
                  <a:pt x="9437027" y="473964"/>
                </a:lnTo>
                <a:lnTo>
                  <a:pt x="9450870" y="449834"/>
                </a:lnTo>
                <a:lnTo>
                  <a:pt x="9455709" y="421538"/>
                </a:lnTo>
                <a:lnTo>
                  <a:pt x="9448533" y="410032"/>
                </a:lnTo>
                <a:lnTo>
                  <a:pt x="9437586" y="405638"/>
                </a:lnTo>
                <a:lnTo>
                  <a:pt x="9428734" y="398322"/>
                </a:lnTo>
                <a:lnTo>
                  <a:pt x="9427832" y="378040"/>
                </a:lnTo>
                <a:lnTo>
                  <a:pt x="9439440" y="358279"/>
                </a:lnTo>
                <a:lnTo>
                  <a:pt x="9482722" y="326275"/>
                </a:lnTo>
                <a:lnTo>
                  <a:pt x="9498089" y="307771"/>
                </a:lnTo>
                <a:lnTo>
                  <a:pt x="9471901" y="289026"/>
                </a:lnTo>
                <a:lnTo>
                  <a:pt x="9430220" y="287909"/>
                </a:lnTo>
                <a:lnTo>
                  <a:pt x="9327655" y="307936"/>
                </a:lnTo>
                <a:lnTo>
                  <a:pt x="9280398" y="313791"/>
                </a:lnTo>
                <a:lnTo>
                  <a:pt x="9244914" y="306654"/>
                </a:lnTo>
                <a:lnTo>
                  <a:pt x="9276588" y="276987"/>
                </a:lnTo>
                <a:lnTo>
                  <a:pt x="9315767" y="251269"/>
                </a:lnTo>
                <a:lnTo>
                  <a:pt x="9402674" y="206159"/>
                </a:lnTo>
                <a:lnTo>
                  <a:pt x="9505556" y="147116"/>
                </a:lnTo>
                <a:lnTo>
                  <a:pt x="9522638" y="130441"/>
                </a:lnTo>
                <a:lnTo>
                  <a:pt x="9542704" y="91541"/>
                </a:lnTo>
                <a:lnTo>
                  <a:pt x="9552749" y="80251"/>
                </a:lnTo>
                <a:lnTo>
                  <a:pt x="9608375" y="39674"/>
                </a:lnTo>
                <a:lnTo>
                  <a:pt x="9615640" y="20180"/>
                </a:lnTo>
                <a:lnTo>
                  <a:pt x="9582861" y="3289"/>
                </a:lnTo>
                <a:lnTo>
                  <a:pt x="9553042" y="0"/>
                </a:lnTo>
                <a:lnTo>
                  <a:pt x="9398673" y="4876"/>
                </a:lnTo>
                <a:lnTo>
                  <a:pt x="8430120" y="66751"/>
                </a:lnTo>
                <a:lnTo>
                  <a:pt x="7268756" y="92964"/>
                </a:lnTo>
                <a:lnTo>
                  <a:pt x="6866839" y="124561"/>
                </a:lnTo>
                <a:lnTo>
                  <a:pt x="6166040" y="166217"/>
                </a:lnTo>
                <a:lnTo>
                  <a:pt x="3989400" y="202044"/>
                </a:lnTo>
                <a:lnTo>
                  <a:pt x="3475596" y="218173"/>
                </a:lnTo>
                <a:lnTo>
                  <a:pt x="3319780" y="219087"/>
                </a:lnTo>
                <a:lnTo>
                  <a:pt x="1948853" y="168262"/>
                </a:lnTo>
                <a:lnTo>
                  <a:pt x="1851063" y="168643"/>
                </a:lnTo>
                <a:lnTo>
                  <a:pt x="1560334" y="185089"/>
                </a:lnTo>
                <a:lnTo>
                  <a:pt x="1316075" y="182854"/>
                </a:lnTo>
                <a:lnTo>
                  <a:pt x="1257503" y="186232"/>
                </a:lnTo>
                <a:lnTo>
                  <a:pt x="1132624" y="201168"/>
                </a:lnTo>
                <a:lnTo>
                  <a:pt x="1087437" y="202933"/>
                </a:lnTo>
                <a:lnTo>
                  <a:pt x="1004011" y="198970"/>
                </a:lnTo>
                <a:lnTo>
                  <a:pt x="953325" y="192570"/>
                </a:lnTo>
                <a:lnTo>
                  <a:pt x="897026" y="181952"/>
                </a:lnTo>
                <a:lnTo>
                  <a:pt x="835367" y="166128"/>
                </a:lnTo>
                <a:lnTo>
                  <a:pt x="806894" y="204152"/>
                </a:lnTo>
                <a:lnTo>
                  <a:pt x="779056" y="231101"/>
                </a:lnTo>
                <a:lnTo>
                  <a:pt x="752881" y="249250"/>
                </a:lnTo>
                <a:lnTo>
                  <a:pt x="729424" y="260934"/>
                </a:lnTo>
                <a:lnTo>
                  <a:pt x="630148" y="293281"/>
                </a:lnTo>
                <a:lnTo>
                  <a:pt x="473036" y="363537"/>
                </a:lnTo>
                <a:lnTo>
                  <a:pt x="435203" y="385572"/>
                </a:lnTo>
                <a:lnTo>
                  <a:pt x="410438" y="409270"/>
                </a:lnTo>
                <a:lnTo>
                  <a:pt x="400659" y="440982"/>
                </a:lnTo>
                <a:lnTo>
                  <a:pt x="402488" y="479818"/>
                </a:lnTo>
                <a:lnTo>
                  <a:pt x="412470" y="519061"/>
                </a:lnTo>
                <a:lnTo>
                  <a:pt x="460717" y="590753"/>
                </a:lnTo>
                <a:lnTo>
                  <a:pt x="503148" y="615048"/>
                </a:lnTo>
                <a:lnTo>
                  <a:pt x="606729" y="651294"/>
                </a:lnTo>
                <a:lnTo>
                  <a:pt x="352437" y="806323"/>
                </a:lnTo>
                <a:lnTo>
                  <a:pt x="546506" y="937933"/>
                </a:lnTo>
                <a:lnTo>
                  <a:pt x="448424" y="971384"/>
                </a:lnTo>
                <a:lnTo>
                  <a:pt x="97586" y="1063472"/>
                </a:lnTo>
                <a:lnTo>
                  <a:pt x="0" y="1097419"/>
                </a:lnTo>
                <a:lnTo>
                  <a:pt x="25768" y="1112634"/>
                </a:lnTo>
                <a:lnTo>
                  <a:pt x="71513" y="1111224"/>
                </a:lnTo>
                <a:lnTo>
                  <a:pt x="163944" y="1097419"/>
                </a:lnTo>
                <a:lnTo>
                  <a:pt x="197891" y="1097813"/>
                </a:lnTo>
                <a:lnTo>
                  <a:pt x="231432" y="1100493"/>
                </a:lnTo>
                <a:lnTo>
                  <a:pt x="298907" y="1111923"/>
                </a:lnTo>
                <a:lnTo>
                  <a:pt x="401929" y="1121816"/>
                </a:lnTo>
                <a:lnTo>
                  <a:pt x="453390" y="1129652"/>
                </a:lnTo>
                <a:lnTo>
                  <a:pt x="500773" y="1144270"/>
                </a:lnTo>
                <a:lnTo>
                  <a:pt x="542607" y="1164069"/>
                </a:lnTo>
                <a:lnTo>
                  <a:pt x="624992" y="1207008"/>
                </a:lnTo>
                <a:lnTo>
                  <a:pt x="668070" y="1226807"/>
                </a:lnTo>
                <a:lnTo>
                  <a:pt x="616775" y="1293723"/>
                </a:lnTo>
                <a:lnTo>
                  <a:pt x="711504" y="1327124"/>
                </a:lnTo>
                <a:lnTo>
                  <a:pt x="797788" y="1340967"/>
                </a:lnTo>
                <a:lnTo>
                  <a:pt x="913460" y="1343304"/>
                </a:lnTo>
                <a:lnTo>
                  <a:pt x="969213" y="1346136"/>
                </a:lnTo>
                <a:lnTo>
                  <a:pt x="1134364" y="1364018"/>
                </a:lnTo>
                <a:lnTo>
                  <a:pt x="1256969" y="1371930"/>
                </a:lnTo>
                <a:lnTo>
                  <a:pt x="1291678" y="1377696"/>
                </a:lnTo>
                <a:lnTo>
                  <a:pt x="1320546" y="1389634"/>
                </a:lnTo>
                <a:lnTo>
                  <a:pt x="1283538" y="1409801"/>
                </a:lnTo>
                <a:lnTo>
                  <a:pt x="1240942" y="1423797"/>
                </a:lnTo>
                <a:lnTo>
                  <a:pt x="1101471" y="1450797"/>
                </a:lnTo>
                <a:lnTo>
                  <a:pt x="978281" y="1484858"/>
                </a:lnTo>
                <a:lnTo>
                  <a:pt x="851992" y="1513014"/>
                </a:lnTo>
                <a:lnTo>
                  <a:pt x="704088" y="1553375"/>
                </a:lnTo>
                <a:lnTo>
                  <a:pt x="534238" y="1609356"/>
                </a:lnTo>
                <a:lnTo>
                  <a:pt x="406107" y="1657591"/>
                </a:lnTo>
                <a:lnTo>
                  <a:pt x="245364" y="1727581"/>
                </a:lnTo>
                <a:lnTo>
                  <a:pt x="302666" y="1759648"/>
                </a:lnTo>
                <a:lnTo>
                  <a:pt x="450888" y="1829308"/>
                </a:lnTo>
                <a:lnTo>
                  <a:pt x="545490" y="1865147"/>
                </a:lnTo>
                <a:lnTo>
                  <a:pt x="611466" y="1898929"/>
                </a:lnTo>
                <a:lnTo>
                  <a:pt x="648004" y="1923884"/>
                </a:lnTo>
                <a:lnTo>
                  <a:pt x="524205" y="1978533"/>
                </a:lnTo>
                <a:lnTo>
                  <a:pt x="547814" y="1999297"/>
                </a:lnTo>
                <a:lnTo>
                  <a:pt x="594296" y="2010257"/>
                </a:lnTo>
                <a:lnTo>
                  <a:pt x="651154" y="2014740"/>
                </a:lnTo>
                <a:lnTo>
                  <a:pt x="705929" y="2016074"/>
                </a:lnTo>
                <a:lnTo>
                  <a:pt x="856018" y="2023719"/>
                </a:lnTo>
                <a:lnTo>
                  <a:pt x="818908" y="2063038"/>
                </a:lnTo>
                <a:lnTo>
                  <a:pt x="769277" y="2092871"/>
                </a:lnTo>
                <a:lnTo>
                  <a:pt x="670013" y="2125218"/>
                </a:lnTo>
                <a:lnTo>
                  <a:pt x="527278" y="2189048"/>
                </a:lnTo>
                <a:lnTo>
                  <a:pt x="374751" y="2229472"/>
                </a:lnTo>
                <a:lnTo>
                  <a:pt x="271018" y="2268931"/>
                </a:lnTo>
                <a:lnTo>
                  <a:pt x="170637" y="2314244"/>
                </a:lnTo>
                <a:lnTo>
                  <a:pt x="139712" y="2322855"/>
                </a:lnTo>
                <a:lnTo>
                  <a:pt x="113893" y="2335428"/>
                </a:lnTo>
                <a:lnTo>
                  <a:pt x="93319" y="2352192"/>
                </a:lnTo>
                <a:lnTo>
                  <a:pt x="78066" y="2373350"/>
                </a:lnTo>
                <a:lnTo>
                  <a:pt x="276593" y="2413508"/>
                </a:lnTo>
                <a:lnTo>
                  <a:pt x="591489" y="2463977"/>
                </a:lnTo>
                <a:lnTo>
                  <a:pt x="646582" y="2483243"/>
                </a:lnTo>
                <a:lnTo>
                  <a:pt x="392290" y="2638272"/>
                </a:lnTo>
                <a:lnTo>
                  <a:pt x="586359" y="2769882"/>
                </a:lnTo>
                <a:lnTo>
                  <a:pt x="488276" y="2803321"/>
                </a:lnTo>
                <a:lnTo>
                  <a:pt x="137439" y="2895422"/>
                </a:lnTo>
                <a:lnTo>
                  <a:pt x="39852" y="2929369"/>
                </a:lnTo>
                <a:lnTo>
                  <a:pt x="65620" y="2944584"/>
                </a:lnTo>
                <a:lnTo>
                  <a:pt x="111366" y="2943174"/>
                </a:lnTo>
                <a:lnTo>
                  <a:pt x="203796" y="2929369"/>
                </a:lnTo>
                <a:lnTo>
                  <a:pt x="237756" y="2929750"/>
                </a:lnTo>
                <a:lnTo>
                  <a:pt x="271284" y="2932442"/>
                </a:lnTo>
                <a:lnTo>
                  <a:pt x="338759" y="2943872"/>
                </a:lnTo>
                <a:lnTo>
                  <a:pt x="441782" y="2953766"/>
                </a:lnTo>
                <a:lnTo>
                  <a:pt x="493242" y="2961589"/>
                </a:lnTo>
                <a:lnTo>
                  <a:pt x="540626" y="2976207"/>
                </a:lnTo>
                <a:lnTo>
                  <a:pt x="582460" y="2996006"/>
                </a:lnTo>
                <a:lnTo>
                  <a:pt x="664845" y="3038945"/>
                </a:lnTo>
                <a:lnTo>
                  <a:pt x="707923" y="3058744"/>
                </a:lnTo>
                <a:lnTo>
                  <a:pt x="656628" y="3125660"/>
                </a:lnTo>
                <a:lnTo>
                  <a:pt x="751357" y="3159074"/>
                </a:lnTo>
                <a:lnTo>
                  <a:pt x="837641" y="3172904"/>
                </a:lnTo>
                <a:lnTo>
                  <a:pt x="953312" y="3175241"/>
                </a:lnTo>
                <a:lnTo>
                  <a:pt x="1009065" y="3178086"/>
                </a:lnTo>
                <a:lnTo>
                  <a:pt x="1174216" y="3195967"/>
                </a:lnTo>
                <a:lnTo>
                  <a:pt x="1296822" y="3203879"/>
                </a:lnTo>
                <a:lnTo>
                  <a:pt x="1331531" y="3209645"/>
                </a:lnTo>
                <a:lnTo>
                  <a:pt x="1360398" y="3221583"/>
                </a:lnTo>
                <a:lnTo>
                  <a:pt x="1323390" y="3241751"/>
                </a:lnTo>
                <a:lnTo>
                  <a:pt x="1280795" y="3255746"/>
                </a:lnTo>
                <a:lnTo>
                  <a:pt x="1141336" y="3282746"/>
                </a:lnTo>
                <a:lnTo>
                  <a:pt x="1018133" y="3316808"/>
                </a:lnTo>
                <a:lnTo>
                  <a:pt x="891844" y="3344964"/>
                </a:lnTo>
                <a:lnTo>
                  <a:pt x="743940" y="3385324"/>
                </a:lnTo>
                <a:lnTo>
                  <a:pt x="574090" y="3441306"/>
                </a:lnTo>
                <a:lnTo>
                  <a:pt x="445973" y="3489541"/>
                </a:lnTo>
                <a:lnTo>
                  <a:pt x="285216" y="3559530"/>
                </a:lnTo>
                <a:lnTo>
                  <a:pt x="342519" y="3591598"/>
                </a:lnTo>
                <a:lnTo>
                  <a:pt x="490740" y="3661245"/>
                </a:lnTo>
                <a:lnTo>
                  <a:pt x="585343" y="3697097"/>
                </a:lnTo>
                <a:lnTo>
                  <a:pt x="651332" y="3730866"/>
                </a:lnTo>
                <a:lnTo>
                  <a:pt x="687857" y="3755821"/>
                </a:lnTo>
                <a:lnTo>
                  <a:pt x="564057" y="3810470"/>
                </a:lnTo>
                <a:lnTo>
                  <a:pt x="587667" y="3831234"/>
                </a:lnTo>
                <a:lnTo>
                  <a:pt x="634149" y="3842207"/>
                </a:lnTo>
                <a:lnTo>
                  <a:pt x="691007" y="3846690"/>
                </a:lnTo>
                <a:lnTo>
                  <a:pt x="745782" y="3848023"/>
                </a:lnTo>
                <a:lnTo>
                  <a:pt x="925550" y="3857180"/>
                </a:lnTo>
                <a:lnTo>
                  <a:pt x="977760" y="3863975"/>
                </a:lnTo>
                <a:lnTo>
                  <a:pt x="1020343" y="3875722"/>
                </a:lnTo>
                <a:lnTo>
                  <a:pt x="1045870" y="3894124"/>
                </a:lnTo>
                <a:lnTo>
                  <a:pt x="414604" y="4061422"/>
                </a:lnTo>
                <a:lnTo>
                  <a:pt x="310870" y="4100880"/>
                </a:lnTo>
                <a:lnTo>
                  <a:pt x="210489" y="4146181"/>
                </a:lnTo>
                <a:lnTo>
                  <a:pt x="179565" y="4154792"/>
                </a:lnTo>
                <a:lnTo>
                  <a:pt x="153758" y="4167378"/>
                </a:lnTo>
                <a:lnTo>
                  <a:pt x="133172" y="4184142"/>
                </a:lnTo>
                <a:lnTo>
                  <a:pt x="117919" y="4205300"/>
                </a:lnTo>
                <a:lnTo>
                  <a:pt x="316445" y="4245445"/>
                </a:lnTo>
                <a:lnTo>
                  <a:pt x="696404" y="4306341"/>
                </a:lnTo>
                <a:lnTo>
                  <a:pt x="954747" y="4333379"/>
                </a:lnTo>
                <a:lnTo>
                  <a:pt x="1232903" y="4350664"/>
                </a:lnTo>
                <a:lnTo>
                  <a:pt x="2107298" y="4365015"/>
                </a:lnTo>
                <a:lnTo>
                  <a:pt x="2763482" y="4369371"/>
                </a:lnTo>
                <a:lnTo>
                  <a:pt x="4590707" y="4350766"/>
                </a:lnTo>
                <a:lnTo>
                  <a:pt x="6720383" y="4289437"/>
                </a:lnTo>
                <a:lnTo>
                  <a:pt x="8594496" y="4288358"/>
                </a:lnTo>
                <a:lnTo>
                  <a:pt x="9257652" y="4250880"/>
                </a:lnTo>
                <a:lnTo>
                  <a:pt x="9843541" y="4193032"/>
                </a:lnTo>
                <a:lnTo>
                  <a:pt x="9549105" y="3752900"/>
                </a:lnTo>
                <a:lnTo>
                  <a:pt x="9543555" y="3732695"/>
                </a:lnTo>
                <a:lnTo>
                  <a:pt x="9571838" y="3669131"/>
                </a:lnTo>
                <a:lnTo>
                  <a:pt x="9614764" y="3638296"/>
                </a:lnTo>
                <a:lnTo>
                  <a:pt x="9666681" y="3617722"/>
                </a:lnTo>
                <a:lnTo>
                  <a:pt x="9719742" y="3607485"/>
                </a:lnTo>
                <a:lnTo>
                  <a:pt x="9702711" y="3579876"/>
                </a:lnTo>
                <a:lnTo>
                  <a:pt x="9668700" y="3555250"/>
                </a:lnTo>
                <a:lnTo>
                  <a:pt x="9623285" y="3533444"/>
                </a:lnTo>
                <a:lnTo>
                  <a:pt x="9572015" y="3514318"/>
                </a:lnTo>
                <a:lnTo>
                  <a:pt x="9392120" y="3456216"/>
                </a:lnTo>
                <a:lnTo>
                  <a:pt x="9341371" y="3445205"/>
                </a:lnTo>
                <a:lnTo>
                  <a:pt x="9289364" y="3437534"/>
                </a:lnTo>
                <a:lnTo>
                  <a:pt x="9239034" y="3432378"/>
                </a:lnTo>
                <a:lnTo>
                  <a:pt x="9188450" y="3433292"/>
                </a:lnTo>
                <a:lnTo>
                  <a:pt x="9139199" y="3442068"/>
                </a:lnTo>
                <a:lnTo>
                  <a:pt x="9041498" y="3463328"/>
                </a:lnTo>
                <a:lnTo>
                  <a:pt x="8991435" y="3465842"/>
                </a:lnTo>
                <a:lnTo>
                  <a:pt x="9032430" y="3439058"/>
                </a:lnTo>
                <a:lnTo>
                  <a:pt x="9085961" y="3421367"/>
                </a:lnTo>
                <a:lnTo>
                  <a:pt x="9544875" y="3320542"/>
                </a:lnTo>
                <a:lnTo>
                  <a:pt x="9658299" y="3289693"/>
                </a:lnTo>
                <a:lnTo>
                  <a:pt x="9765132" y="3253854"/>
                </a:lnTo>
                <a:lnTo>
                  <a:pt x="9809328" y="3235096"/>
                </a:lnTo>
                <a:lnTo>
                  <a:pt x="9843757" y="3216313"/>
                </a:lnTo>
                <a:lnTo>
                  <a:pt x="9872548" y="3180321"/>
                </a:lnTo>
                <a:lnTo>
                  <a:pt x="9862210" y="3166478"/>
                </a:lnTo>
                <a:lnTo>
                  <a:pt x="9835121" y="3153651"/>
                </a:lnTo>
                <a:lnTo>
                  <a:pt x="9791116" y="3140722"/>
                </a:lnTo>
                <a:lnTo>
                  <a:pt x="9730029" y="3126562"/>
                </a:lnTo>
                <a:lnTo>
                  <a:pt x="9218968" y="3019704"/>
                </a:lnTo>
                <a:lnTo>
                  <a:pt x="9239491" y="2998698"/>
                </a:lnTo>
                <a:lnTo>
                  <a:pt x="9268600" y="2980398"/>
                </a:lnTo>
                <a:lnTo>
                  <a:pt x="9328264" y="2949448"/>
                </a:lnTo>
                <a:lnTo>
                  <a:pt x="9399372" y="2905531"/>
                </a:lnTo>
                <a:lnTo>
                  <a:pt x="9468802" y="2859100"/>
                </a:lnTo>
                <a:lnTo>
                  <a:pt x="9447949" y="2826258"/>
                </a:lnTo>
                <a:lnTo>
                  <a:pt x="9413049" y="2803995"/>
                </a:lnTo>
                <a:lnTo>
                  <a:pt x="9367926" y="2790050"/>
                </a:lnTo>
                <a:lnTo>
                  <a:pt x="9316415" y="2782151"/>
                </a:lnTo>
                <a:lnTo>
                  <a:pt x="9161831" y="2771914"/>
                </a:lnTo>
                <a:lnTo>
                  <a:pt x="9123045" y="2765412"/>
                </a:lnTo>
                <a:lnTo>
                  <a:pt x="9149499" y="2744089"/>
                </a:lnTo>
                <a:lnTo>
                  <a:pt x="9197492" y="2727769"/>
                </a:lnTo>
                <a:lnTo>
                  <a:pt x="9290342" y="2705189"/>
                </a:lnTo>
                <a:lnTo>
                  <a:pt x="9394533" y="2670657"/>
                </a:lnTo>
                <a:lnTo>
                  <a:pt x="9593885" y="2597442"/>
                </a:lnTo>
                <a:lnTo>
                  <a:pt x="9859950" y="2504897"/>
                </a:lnTo>
                <a:lnTo>
                  <a:pt x="9925787" y="2475306"/>
                </a:lnTo>
                <a:lnTo>
                  <a:pt x="9952025" y="2466733"/>
                </a:lnTo>
                <a:lnTo>
                  <a:pt x="9952025" y="2462796"/>
                </a:lnTo>
                <a:close/>
              </a:path>
            </a:pathLst>
          </a:custGeom>
          <a:solidFill>
            <a:srgbClr val="AFDED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 descr=""/>
          <p:cNvGrpSpPr/>
          <p:nvPr/>
        </p:nvGrpSpPr>
        <p:grpSpPr>
          <a:xfrm>
            <a:off x="536590" y="2719682"/>
            <a:ext cx="5407660" cy="7567930"/>
            <a:chOff x="536590" y="2719682"/>
            <a:chExt cx="5407660" cy="7567930"/>
          </a:xfrm>
        </p:grpSpPr>
        <p:sp>
          <p:nvSpPr>
            <p:cNvPr id="10" name="object 10" descr=""/>
            <p:cNvSpPr/>
            <p:nvPr/>
          </p:nvSpPr>
          <p:spPr>
            <a:xfrm>
              <a:off x="779748" y="9888150"/>
              <a:ext cx="2703830" cy="399415"/>
            </a:xfrm>
            <a:custGeom>
              <a:avLst/>
              <a:gdLst/>
              <a:ahLst/>
              <a:cxnLst/>
              <a:rect l="l" t="t" r="r" b="b"/>
              <a:pathLst>
                <a:path w="2703829" h="399415">
                  <a:moveTo>
                    <a:pt x="0" y="398849"/>
                  </a:moveTo>
                  <a:lnTo>
                    <a:pt x="2703747" y="398849"/>
                  </a:lnTo>
                  <a:lnTo>
                    <a:pt x="2663186" y="0"/>
                  </a:lnTo>
                  <a:lnTo>
                    <a:pt x="72371" y="28432"/>
                  </a:lnTo>
                  <a:lnTo>
                    <a:pt x="0" y="398849"/>
                  </a:lnTo>
                  <a:close/>
                </a:path>
              </a:pathLst>
            </a:custGeom>
            <a:solidFill>
              <a:srgbClr val="F1E7D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590" y="2719682"/>
              <a:ext cx="5407527" cy="7567316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494527" y="3205925"/>
            <a:ext cx="8488045" cy="3515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7200"/>
              </a:lnSpc>
              <a:spcBef>
                <a:spcPts val="100"/>
              </a:spcBef>
            </a:pPr>
            <a:r>
              <a:rPr dirty="0" sz="6000" spc="-665"/>
              <a:t>...</a:t>
            </a:r>
            <a:r>
              <a:rPr dirty="0" sz="6000" spc="-105"/>
              <a:t> </a:t>
            </a:r>
            <a:r>
              <a:rPr dirty="0" sz="6000" spc="-1100"/>
              <a:t>que</a:t>
            </a:r>
            <a:r>
              <a:rPr dirty="0" sz="6000" spc="-100"/>
              <a:t> </a:t>
            </a:r>
            <a:r>
              <a:rPr dirty="0" sz="6000" spc="-1390"/>
              <a:t>também</a:t>
            </a:r>
            <a:r>
              <a:rPr dirty="0" sz="6000" spc="-105"/>
              <a:t> </a:t>
            </a:r>
            <a:r>
              <a:rPr dirty="0" sz="6000" spc="-975"/>
              <a:t>pode</a:t>
            </a:r>
            <a:r>
              <a:rPr dirty="0" sz="6000" spc="-100"/>
              <a:t> </a:t>
            </a:r>
            <a:r>
              <a:rPr dirty="0" sz="6000" spc="-1000"/>
              <a:t>ser</a:t>
            </a:r>
            <a:r>
              <a:rPr dirty="0" sz="6000" spc="-105"/>
              <a:t> </a:t>
            </a:r>
            <a:r>
              <a:rPr dirty="0" sz="6000" spc="-1010"/>
              <a:t>para</a:t>
            </a:r>
            <a:r>
              <a:rPr dirty="0" sz="6000" spc="-100"/>
              <a:t> </a:t>
            </a:r>
            <a:r>
              <a:rPr dirty="0" sz="6000" spc="-1550"/>
              <a:t>um </a:t>
            </a:r>
            <a:r>
              <a:rPr dirty="0" sz="6000" spc="-1010"/>
              <a:t>médico,</a:t>
            </a:r>
            <a:r>
              <a:rPr dirty="0" sz="6000" spc="-70"/>
              <a:t> </a:t>
            </a:r>
            <a:r>
              <a:rPr dirty="0" sz="6000" spc="-1005"/>
              <a:t>enfermeiro,</a:t>
            </a:r>
            <a:r>
              <a:rPr dirty="0" sz="6000" spc="-70"/>
              <a:t> </a:t>
            </a:r>
            <a:r>
              <a:rPr dirty="0" sz="6000" spc="-800"/>
              <a:t>funcionário </a:t>
            </a:r>
            <a:r>
              <a:rPr dirty="0" sz="6000" spc="-750"/>
              <a:t>do</a:t>
            </a:r>
            <a:r>
              <a:rPr dirty="0" sz="6000" spc="-100"/>
              <a:t> </a:t>
            </a:r>
            <a:r>
              <a:rPr dirty="0" sz="6000" spc="-615"/>
              <a:t>Posto</a:t>
            </a:r>
            <a:r>
              <a:rPr dirty="0" sz="6000" spc="-100"/>
              <a:t> </a:t>
            </a:r>
            <a:r>
              <a:rPr dirty="0" sz="6000" spc="-1255"/>
              <a:t>de</a:t>
            </a:r>
            <a:r>
              <a:rPr dirty="0" sz="6000" spc="-95"/>
              <a:t> </a:t>
            </a:r>
            <a:r>
              <a:rPr dirty="0" sz="6000" spc="-1015"/>
              <a:t>Saúde!</a:t>
            </a:r>
            <a:endParaRPr sz="6000"/>
          </a:p>
        </p:txBody>
      </p:sp>
      <p:grpSp>
        <p:nvGrpSpPr>
          <p:cNvPr id="13" name="object 13" descr=""/>
          <p:cNvGrpSpPr/>
          <p:nvPr/>
        </p:nvGrpSpPr>
        <p:grpSpPr>
          <a:xfrm>
            <a:off x="4840" y="28011"/>
            <a:ext cx="3515360" cy="2153920"/>
            <a:chOff x="4840" y="28011"/>
            <a:chExt cx="3515360" cy="2153920"/>
          </a:xfrm>
        </p:grpSpPr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0133" y="212916"/>
              <a:ext cx="1889697" cy="1968913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4838" y="28015"/>
              <a:ext cx="2008505" cy="1056640"/>
            </a:xfrm>
            <a:custGeom>
              <a:avLst/>
              <a:gdLst/>
              <a:ahLst/>
              <a:cxnLst/>
              <a:rect l="l" t="t" r="r" b="b"/>
              <a:pathLst>
                <a:path w="2008505" h="1056640">
                  <a:moveTo>
                    <a:pt x="46482" y="7137"/>
                  </a:moveTo>
                  <a:lnTo>
                    <a:pt x="36106" y="4330"/>
                  </a:lnTo>
                  <a:lnTo>
                    <a:pt x="25654" y="1778"/>
                  </a:lnTo>
                  <a:lnTo>
                    <a:pt x="17411" y="0"/>
                  </a:lnTo>
                  <a:lnTo>
                    <a:pt x="3810" y="2324"/>
                  </a:lnTo>
                  <a:lnTo>
                    <a:pt x="0" y="26390"/>
                  </a:lnTo>
                  <a:lnTo>
                    <a:pt x="10121" y="28448"/>
                  </a:lnTo>
                  <a:lnTo>
                    <a:pt x="22263" y="31191"/>
                  </a:lnTo>
                  <a:lnTo>
                    <a:pt x="38684" y="35369"/>
                  </a:lnTo>
                  <a:lnTo>
                    <a:pt x="46482" y="7137"/>
                  </a:lnTo>
                  <a:close/>
                </a:path>
                <a:path w="2008505" h="1056640">
                  <a:moveTo>
                    <a:pt x="177279" y="54178"/>
                  </a:moveTo>
                  <a:lnTo>
                    <a:pt x="157581" y="45478"/>
                  </a:lnTo>
                  <a:lnTo>
                    <a:pt x="137922" y="37388"/>
                  </a:lnTo>
                  <a:lnTo>
                    <a:pt x="118376" y="29895"/>
                  </a:lnTo>
                  <a:lnTo>
                    <a:pt x="98983" y="22987"/>
                  </a:lnTo>
                  <a:lnTo>
                    <a:pt x="88887" y="50863"/>
                  </a:lnTo>
                  <a:lnTo>
                    <a:pt x="107734" y="57670"/>
                  </a:lnTo>
                  <a:lnTo>
                    <a:pt x="126746" y="64985"/>
                  </a:lnTo>
                  <a:lnTo>
                    <a:pt x="145821" y="72669"/>
                  </a:lnTo>
                  <a:lnTo>
                    <a:pt x="164846" y="80530"/>
                  </a:lnTo>
                  <a:lnTo>
                    <a:pt x="177279" y="54178"/>
                  </a:lnTo>
                  <a:close/>
                </a:path>
                <a:path w="2008505" h="1056640">
                  <a:moveTo>
                    <a:pt x="299173" y="117005"/>
                  </a:moveTo>
                  <a:lnTo>
                    <a:pt x="280771" y="106387"/>
                  </a:lnTo>
                  <a:lnTo>
                    <a:pt x="262420" y="96126"/>
                  </a:lnTo>
                  <a:lnTo>
                    <a:pt x="244043" y="86258"/>
                  </a:lnTo>
                  <a:lnTo>
                    <a:pt x="225590" y="76822"/>
                  </a:lnTo>
                  <a:lnTo>
                    <a:pt x="212648" y="103708"/>
                  </a:lnTo>
                  <a:lnTo>
                    <a:pt x="230670" y="112903"/>
                  </a:lnTo>
                  <a:lnTo>
                    <a:pt x="248666" y="122529"/>
                  </a:lnTo>
                  <a:lnTo>
                    <a:pt x="266560" y="132549"/>
                  </a:lnTo>
                  <a:lnTo>
                    <a:pt x="284276" y="142875"/>
                  </a:lnTo>
                  <a:lnTo>
                    <a:pt x="299173" y="117005"/>
                  </a:lnTo>
                  <a:close/>
                </a:path>
                <a:path w="2008505" h="1056640">
                  <a:moveTo>
                    <a:pt x="412051" y="193992"/>
                  </a:moveTo>
                  <a:lnTo>
                    <a:pt x="395643" y="181660"/>
                  </a:lnTo>
                  <a:lnTo>
                    <a:pt x="378815" y="169519"/>
                  </a:lnTo>
                  <a:lnTo>
                    <a:pt x="361708" y="157632"/>
                  </a:lnTo>
                  <a:lnTo>
                    <a:pt x="344424" y="146113"/>
                  </a:lnTo>
                  <a:lnTo>
                    <a:pt x="328396" y="170561"/>
                  </a:lnTo>
                  <a:lnTo>
                    <a:pt x="345643" y="181749"/>
                  </a:lnTo>
                  <a:lnTo>
                    <a:pt x="362635" y="193370"/>
                  </a:lnTo>
                  <a:lnTo>
                    <a:pt x="379374" y="205320"/>
                  </a:lnTo>
                  <a:lnTo>
                    <a:pt x="395871" y="217563"/>
                  </a:lnTo>
                  <a:lnTo>
                    <a:pt x="412051" y="193992"/>
                  </a:lnTo>
                  <a:close/>
                </a:path>
                <a:path w="2008505" h="1056640">
                  <a:moveTo>
                    <a:pt x="518769" y="282752"/>
                  </a:moveTo>
                  <a:lnTo>
                    <a:pt x="503288" y="268452"/>
                  </a:lnTo>
                  <a:lnTo>
                    <a:pt x="487654" y="254444"/>
                  </a:lnTo>
                  <a:lnTo>
                    <a:pt x="471868" y="240741"/>
                  </a:lnTo>
                  <a:lnTo>
                    <a:pt x="455955" y="227355"/>
                  </a:lnTo>
                  <a:lnTo>
                    <a:pt x="437235" y="250024"/>
                  </a:lnTo>
                  <a:lnTo>
                    <a:pt x="452780" y="263067"/>
                  </a:lnTo>
                  <a:lnTo>
                    <a:pt x="468236" y="276466"/>
                  </a:lnTo>
                  <a:lnTo>
                    <a:pt x="483539" y="290156"/>
                  </a:lnTo>
                  <a:lnTo>
                    <a:pt x="498627" y="304025"/>
                  </a:lnTo>
                  <a:lnTo>
                    <a:pt x="518769" y="282752"/>
                  </a:lnTo>
                  <a:close/>
                </a:path>
                <a:path w="2008505" h="1056640">
                  <a:moveTo>
                    <a:pt x="614159" y="381749"/>
                  </a:moveTo>
                  <a:lnTo>
                    <a:pt x="600290" y="366115"/>
                  </a:lnTo>
                  <a:lnTo>
                    <a:pt x="586168" y="350634"/>
                  </a:lnTo>
                  <a:lnTo>
                    <a:pt x="571817" y="335394"/>
                  </a:lnTo>
                  <a:lnTo>
                    <a:pt x="557314" y="320446"/>
                  </a:lnTo>
                  <a:lnTo>
                    <a:pt x="536448" y="340944"/>
                  </a:lnTo>
                  <a:lnTo>
                    <a:pt x="550532" y="355612"/>
                  </a:lnTo>
                  <a:lnTo>
                    <a:pt x="564451" y="370560"/>
                  </a:lnTo>
                  <a:lnTo>
                    <a:pt x="578281" y="385749"/>
                  </a:lnTo>
                  <a:lnTo>
                    <a:pt x="592061" y="401142"/>
                  </a:lnTo>
                  <a:lnTo>
                    <a:pt x="614159" y="381749"/>
                  </a:lnTo>
                  <a:close/>
                </a:path>
                <a:path w="2008505" h="1056640">
                  <a:moveTo>
                    <a:pt x="704215" y="494753"/>
                  </a:moveTo>
                  <a:lnTo>
                    <a:pt x="674573" y="455244"/>
                  </a:lnTo>
                  <a:lnTo>
                    <a:pt x="648741" y="422351"/>
                  </a:lnTo>
                  <a:lnTo>
                    <a:pt x="626097" y="441083"/>
                  </a:lnTo>
                  <a:lnTo>
                    <a:pt x="632447" y="449033"/>
                  </a:lnTo>
                  <a:lnTo>
                    <a:pt x="638759" y="457034"/>
                  </a:lnTo>
                  <a:lnTo>
                    <a:pt x="666153" y="493090"/>
                  </a:lnTo>
                  <a:lnTo>
                    <a:pt x="680720" y="512889"/>
                  </a:lnTo>
                  <a:lnTo>
                    <a:pt x="704215" y="494753"/>
                  </a:lnTo>
                  <a:close/>
                </a:path>
                <a:path w="2008505" h="1056640">
                  <a:moveTo>
                    <a:pt x="798982" y="626567"/>
                  </a:moveTo>
                  <a:lnTo>
                    <a:pt x="744956" y="551395"/>
                  </a:lnTo>
                  <a:lnTo>
                    <a:pt x="721296" y="568515"/>
                  </a:lnTo>
                  <a:lnTo>
                    <a:pt x="775131" y="643572"/>
                  </a:lnTo>
                  <a:lnTo>
                    <a:pt x="798982" y="626567"/>
                  </a:lnTo>
                  <a:close/>
                </a:path>
                <a:path w="2008505" h="1056640">
                  <a:moveTo>
                    <a:pt x="885215" y="741553"/>
                  </a:moveTo>
                  <a:lnTo>
                    <a:pt x="873074" y="726097"/>
                  </a:lnTo>
                  <a:lnTo>
                    <a:pt x="860437" y="709625"/>
                  </a:lnTo>
                  <a:lnTo>
                    <a:pt x="847140" y="691946"/>
                  </a:lnTo>
                  <a:lnTo>
                    <a:pt x="833056" y="672896"/>
                  </a:lnTo>
                  <a:lnTo>
                    <a:pt x="809434" y="690308"/>
                  </a:lnTo>
                  <a:lnTo>
                    <a:pt x="823582" y="709434"/>
                  </a:lnTo>
                  <a:lnTo>
                    <a:pt x="837018" y="727278"/>
                  </a:lnTo>
                  <a:lnTo>
                    <a:pt x="849858" y="744004"/>
                  </a:lnTo>
                  <a:lnTo>
                    <a:pt x="862177" y="759752"/>
                  </a:lnTo>
                  <a:lnTo>
                    <a:pt x="885215" y="741553"/>
                  </a:lnTo>
                  <a:close/>
                </a:path>
                <a:path w="2008505" h="1056640">
                  <a:moveTo>
                    <a:pt x="979182" y="849566"/>
                  </a:moveTo>
                  <a:lnTo>
                    <a:pt x="964907" y="834961"/>
                  </a:lnTo>
                  <a:lnTo>
                    <a:pt x="950556" y="819658"/>
                  </a:lnTo>
                  <a:lnTo>
                    <a:pt x="936053" y="803529"/>
                  </a:lnTo>
                  <a:lnTo>
                    <a:pt x="921283" y="786498"/>
                  </a:lnTo>
                  <a:lnTo>
                    <a:pt x="898918" y="805192"/>
                  </a:lnTo>
                  <a:lnTo>
                    <a:pt x="914019" y="822350"/>
                  </a:lnTo>
                  <a:lnTo>
                    <a:pt x="928852" y="838720"/>
                  </a:lnTo>
                  <a:lnTo>
                    <a:pt x="943546" y="854379"/>
                  </a:lnTo>
                  <a:lnTo>
                    <a:pt x="958189" y="869353"/>
                  </a:lnTo>
                  <a:lnTo>
                    <a:pt x="979182" y="849566"/>
                  </a:lnTo>
                  <a:close/>
                </a:path>
                <a:path w="2008505" h="1056640">
                  <a:moveTo>
                    <a:pt x="1087526" y="938339"/>
                  </a:moveTo>
                  <a:lnTo>
                    <a:pt x="1070063" y="926376"/>
                  </a:lnTo>
                  <a:lnTo>
                    <a:pt x="1053020" y="913853"/>
                  </a:lnTo>
                  <a:lnTo>
                    <a:pt x="1036408" y="900772"/>
                  </a:lnTo>
                  <a:lnTo>
                    <a:pt x="1020229" y="887133"/>
                  </a:lnTo>
                  <a:lnTo>
                    <a:pt x="1000975" y="909294"/>
                  </a:lnTo>
                  <a:lnTo>
                    <a:pt x="1017917" y="923582"/>
                  </a:lnTo>
                  <a:lnTo>
                    <a:pt x="1035316" y="937260"/>
                  </a:lnTo>
                  <a:lnTo>
                    <a:pt x="1053172" y="950315"/>
                  </a:lnTo>
                  <a:lnTo>
                    <a:pt x="1071499" y="962774"/>
                  </a:lnTo>
                  <a:lnTo>
                    <a:pt x="1087526" y="938339"/>
                  </a:lnTo>
                  <a:close/>
                </a:path>
                <a:path w="2008505" h="1056640">
                  <a:moveTo>
                    <a:pt x="1213370" y="998994"/>
                  </a:moveTo>
                  <a:lnTo>
                    <a:pt x="1193457" y="992073"/>
                  </a:lnTo>
                  <a:lnTo>
                    <a:pt x="1173886" y="984338"/>
                  </a:lnTo>
                  <a:lnTo>
                    <a:pt x="1154645" y="975817"/>
                  </a:lnTo>
                  <a:lnTo>
                    <a:pt x="1135735" y="966508"/>
                  </a:lnTo>
                  <a:lnTo>
                    <a:pt x="1122222" y="992593"/>
                  </a:lnTo>
                  <a:lnTo>
                    <a:pt x="1142225" y="1002398"/>
                  </a:lnTo>
                  <a:lnTo>
                    <a:pt x="1162570" y="1011389"/>
                  </a:lnTo>
                  <a:lnTo>
                    <a:pt x="1183271" y="1019530"/>
                  </a:lnTo>
                  <a:lnTo>
                    <a:pt x="1204315" y="1026858"/>
                  </a:lnTo>
                  <a:lnTo>
                    <a:pt x="1213370" y="998994"/>
                  </a:lnTo>
                  <a:close/>
                </a:path>
                <a:path w="2008505" h="1056640">
                  <a:moveTo>
                    <a:pt x="1350505" y="1024890"/>
                  </a:moveTo>
                  <a:lnTo>
                    <a:pt x="1329423" y="1023150"/>
                  </a:lnTo>
                  <a:lnTo>
                    <a:pt x="1308455" y="1020660"/>
                  </a:lnTo>
                  <a:lnTo>
                    <a:pt x="1287589" y="1017447"/>
                  </a:lnTo>
                  <a:lnTo>
                    <a:pt x="1266812" y="1013485"/>
                  </a:lnTo>
                  <a:lnTo>
                    <a:pt x="1260729" y="1042174"/>
                  </a:lnTo>
                  <a:lnTo>
                    <a:pt x="1282522" y="1046289"/>
                  </a:lnTo>
                  <a:lnTo>
                    <a:pt x="1304429" y="1049667"/>
                  </a:lnTo>
                  <a:lnTo>
                    <a:pt x="1326426" y="1052309"/>
                  </a:lnTo>
                  <a:lnTo>
                    <a:pt x="1348524" y="1054201"/>
                  </a:lnTo>
                  <a:lnTo>
                    <a:pt x="1350505" y="1024890"/>
                  </a:lnTo>
                  <a:close/>
                </a:path>
                <a:path w="2008505" h="1056640">
                  <a:moveTo>
                    <a:pt x="1494612" y="1047280"/>
                  </a:moveTo>
                  <a:lnTo>
                    <a:pt x="1494548" y="1046810"/>
                  </a:lnTo>
                  <a:lnTo>
                    <a:pt x="1494231" y="1044270"/>
                  </a:lnTo>
                  <a:lnTo>
                    <a:pt x="1491310" y="1021029"/>
                  </a:lnTo>
                  <a:lnTo>
                    <a:pt x="1470126" y="1023200"/>
                  </a:lnTo>
                  <a:lnTo>
                    <a:pt x="1448904" y="1024826"/>
                  </a:lnTo>
                  <a:lnTo>
                    <a:pt x="1427645" y="1025931"/>
                  </a:lnTo>
                  <a:lnTo>
                    <a:pt x="1406347" y="1026490"/>
                  </a:lnTo>
                  <a:lnTo>
                    <a:pt x="1406817" y="1056132"/>
                  </a:lnTo>
                  <a:lnTo>
                    <a:pt x="1428356" y="1055535"/>
                  </a:lnTo>
                  <a:lnTo>
                    <a:pt x="1450263" y="1054379"/>
                  </a:lnTo>
                  <a:lnTo>
                    <a:pt x="1455407" y="1053985"/>
                  </a:lnTo>
                  <a:lnTo>
                    <a:pt x="1494612" y="1047280"/>
                  </a:lnTo>
                  <a:close/>
                </a:path>
                <a:path w="2008505" h="1056640">
                  <a:moveTo>
                    <a:pt x="1638604" y="1022667"/>
                  </a:moveTo>
                  <a:lnTo>
                    <a:pt x="1632153" y="995603"/>
                  </a:lnTo>
                  <a:lnTo>
                    <a:pt x="1611363" y="1000417"/>
                  </a:lnTo>
                  <a:lnTo>
                    <a:pt x="1590802" y="1004811"/>
                  </a:lnTo>
                  <a:lnTo>
                    <a:pt x="1570520" y="1008799"/>
                  </a:lnTo>
                  <a:lnTo>
                    <a:pt x="1548155" y="1012786"/>
                  </a:lnTo>
                  <a:lnTo>
                    <a:pt x="1552371" y="1037412"/>
                  </a:lnTo>
                  <a:lnTo>
                    <a:pt x="1638604" y="1022667"/>
                  </a:lnTo>
                  <a:close/>
                </a:path>
                <a:path w="2008505" h="1056640">
                  <a:moveTo>
                    <a:pt x="1778088" y="984326"/>
                  </a:moveTo>
                  <a:lnTo>
                    <a:pt x="1768817" y="956195"/>
                  </a:lnTo>
                  <a:lnTo>
                    <a:pt x="1747913" y="963053"/>
                  </a:lnTo>
                  <a:lnTo>
                    <a:pt x="1727187" y="969568"/>
                  </a:lnTo>
                  <a:lnTo>
                    <a:pt x="1706753" y="975728"/>
                  </a:lnTo>
                  <a:lnTo>
                    <a:pt x="1686661" y="981532"/>
                  </a:lnTo>
                  <a:lnTo>
                    <a:pt x="1693900" y="1007275"/>
                  </a:lnTo>
                  <a:lnTo>
                    <a:pt x="1694561" y="1009459"/>
                  </a:lnTo>
                  <a:lnTo>
                    <a:pt x="1714893" y="1003681"/>
                  </a:lnTo>
                  <a:lnTo>
                    <a:pt x="1735645" y="997508"/>
                  </a:lnTo>
                  <a:lnTo>
                    <a:pt x="1778088" y="984326"/>
                  </a:lnTo>
                  <a:close/>
                </a:path>
                <a:path w="2008505" h="1056640">
                  <a:moveTo>
                    <a:pt x="1914245" y="934148"/>
                  </a:moveTo>
                  <a:lnTo>
                    <a:pt x="1903107" y="906335"/>
                  </a:lnTo>
                  <a:lnTo>
                    <a:pt x="1862455" y="922261"/>
                  </a:lnTo>
                  <a:lnTo>
                    <a:pt x="1842401" y="929817"/>
                  </a:lnTo>
                  <a:lnTo>
                    <a:pt x="1822602" y="937031"/>
                  </a:lnTo>
                  <a:lnTo>
                    <a:pt x="1831352" y="961199"/>
                  </a:lnTo>
                  <a:lnTo>
                    <a:pt x="1832724" y="964882"/>
                  </a:lnTo>
                  <a:lnTo>
                    <a:pt x="1852650" y="957554"/>
                  </a:lnTo>
                  <a:lnTo>
                    <a:pt x="1914245" y="934148"/>
                  </a:lnTo>
                  <a:close/>
                </a:path>
                <a:path w="2008505" h="1056640">
                  <a:moveTo>
                    <a:pt x="2008022" y="894194"/>
                  </a:moveTo>
                  <a:lnTo>
                    <a:pt x="1996160" y="867384"/>
                  </a:lnTo>
                  <a:lnTo>
                    <a:pt x="1956587" y="884555"/>
                  </a:lnTo>
                  <a:lnTo>
                    <a:pt x="1968030" y="911428"/>
                  </a:lnTo>
                  <a:lnTo>
                    <a:pt x="2008022" y="8941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 rot="20940000">
            <a:off x="7181470" y="577181"/>
            <a:ext cx="1936222" cy="563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435"/>
              </a:lnSpc>
            </a:pPr>
            <a:r>
              <a:rPr dirty="0" sz="4400" spc="140" b="1">
                <a:solidFill>
                  <a:srgbClr val="FF8001"/>
                </a:solidFill>
                <a:latin typeface="Tahoma"/>
                <a:cs typeface="Tahoma"/>
              </a:rPr>
              <a:t>C</a:t>
            </a:r>
            <a:r>
              <a:rPr dirty="0" sz="4400" spc="140" b="1">
                <a:solidFill>
                  <a:srgbClr val="FF8001"/>
                </a:solidFill>
                <a:latin typeface="Tahoma"/>
                <a:cs typeface="Tahoma"/>
              </a:rPr>
              <a:t>O</a:t>
            </a:r>
            <a:r>
              <a:rPr dirty="0" baseline="1262" sz="6600" spc="209" b="1">
                <a:solidFill>
                  <a:srgbClr val="FF8001"/>
                </a:solidFill>
                <a:latin typeface="Tahoma"/>
                <a:cs typeface="Tahoma"/>
              </a:rPr>
              <a:t>M</a:t>
            </a:r>
            <a:r>
              <a:rPr dirty="0" baseline="1893" sz="6600" spc="209" b="1">
                <a:solidFill>
                  <a:srgbClr val="FF8001"/>
                </a:solidFill>
                <a:latin typeface="Tahoma"/>
                <a:cs typeface="Tahoma"/>
              </a:rPr>
              <a:t>O</a:t>
            </a:r>
            <a:endParaRPr baseline="1893" sz="6600">
              <a:latin typeface="Tahoma"/>
              <a:cs typeface="Tahoma"/>
            </a:endParaRPr>
          </a:p>
        </p:txBody>
      </p:sp>
      <p:sp>
        <p:nvSpPr>
          <p:cNvPr id="3" name="object 3" descr=""/>
          <p:cNvSpPr txBox="1"/>
          <p:nvPr/>
        </p:nvSpPr>
        <p:spPr>
          <a:xfrm rot="20940000">
            <a:off x="6269426" y="1207511"/>
            <a:ext cx="3904274" cy="558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325"/>
              </a:lnSpc>
            </a:pPr>
            <a:r>
              <a:rPr dirty="0" baseline="-2525" sz="6600" spc="-15" b="1">
                <a:solidFill>
                  <a:srgbClr val="FF8001"/>
                </a:solidFill>
                <a:latin typeface="Tahoma"/>
                <a:cs typeface="Tahoma"/>
              </a:rPr>
              <a:t>DE</a:t>
            </a:r>
            <a:r>
              <a:rPr dirty="0" baseline="-1893" sz="6600" spc="-15" b="1">
                <a:solidFill>
                  <a:srgbClr val="FF8001"/>
                </a:solidFill>
                <a:latin typeface="Tahoma"/>
                <a:cs typeface="Tahoma"/>
              </a:rPr>
              <a:t>N</a:t>
            </a:r>
            <a:r>
              <a:rPr dirty="0" baseline="-1262" sz="6600" spc="-15" b="1">
                <a:solidFill>
                  <a:srgbClr val="FF8001"/>
                </a:solidFill>
                <a:latin typeface="Tahoma"/>
                <a:cs typeface="Tahoma"/>
              </a:rPr>
              <a:t>UN</a:t>
            </a:r>
            <a:r>
              <a:rPr dirty="0" sz="4400" spc="-10" b="1">
                <a:solidFill>
                  <a:srgbClr val="FF8001"/>
                </a:solidFill>
                <a:latin typeface="Tahoma"/>
                <a:cs typeface="Tahoma"/>
              </a:rPr>
              <a:t>C</a:t>
            </a:r>
            <a:r>
              <a:rPr dirty="0" sz="4400" spc="-10" b="1">
                <a:solidFill>
                  <a:srgbClr val="FF8001"/>
                </a:solidFill>
                <a:latin typeface="Tahoma"/>
                <a:cs typeface="Tahoma"/>
              </a:rPr>
              <a:t>IA</a:t>
            </a:r>
            <a:r>
              <a:rPr dirty="0" sz="4400" spc="-10" b="1">
                <a:solidFill>
                  <a:srgbClr val="FF8001"/>
                </a:solidFill>
                <a:latin typeface="Tahoma"/>
                <a:cs typeface="Tahoma"/>
              </a:rPr>
              <a:t>R</a:t>
            </a:r>
            <a:r>
              <a:rPr dirty="0" baseline="1262" sz="6600" spc="-15" b="1">
                <a:solidFill>
                  <a:srgbClr val="FF8001"/>
                </a:solidFill>
                <a:latin typeface="Tahoma"/>
                <a:cs typeface="Tahoma"/>
              </a:rPr>
              <a:t>?</a:t>
            </a:r>
            <a:endParaRPr baseline="1262" sz="6600">
              <a:latin typeface="Tahoma"/>
              <a:cs typeface="Tahoma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7033" y="412909"/>
            <a:ext cx="699471" cy="108645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00246" y="6331280"/>
            <a:ext cx="4076699" cy="340042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01594" y="2332334"/>
            <a:ext cx="2200274" cy="283844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72693" y="2593107"/>
            <a:ext cx="2609849" cy="2314574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15241447" y="433809"/>
            <a:ext cx="2967990" cy="1609725"/>
            <a:chOff x="15241447" y="433809"/>
            <a:chExt cx="2967990" cy="1609725"/>
          </a:xfrm>
        </p:grpSpPr>
        <p:sp>
          <p:nvSpPr>
            <p:cNvPr id="9" name="object 9" descr=""/>
            <p:cNvSpPr/>
            <p:nvPr/>
          </p:nvSpPr>
          <p:spPr>
            <a:xfrm>
              <a:off x="16088233" y="433818"/>
              <a:ext cx="2121535" cy="650875"/>
            </a:xfrm>
            <a:custGeom>
              <a:avLst/>
              <a:gdLst/>
              <a:ahLst/>
              <a:cxnLst/>
              <a:rect l="l" t="t" r="r" b="b"/>
              <a:pathLst>
                <a:path w="2121534" h="650875">
                  <a:moveTo>
                    <a:pt x="45250" y="612876"/>
                  </a:moveTo>
                  <a:lnTo>
                    <a:pt x="19634" y="598957"/>
                  </a:lnTo>
                  <a:lnTo>
                    <a:pt x="0" y="635482"/>
                  </a:lnTo>
                  <a:lnTo>
                    <a:pt x="6096" y="640956"/>
                  </a:lnTo>
                  <a:lnTo>
                    <a:pt x="24955" y="650849"/>
                  </a:lnTo>
                  <a:lnTo>
                    <a:pt x="45250" y="612876"/>
                  </a:lnTo>
                  <a:close/>
                </a:path>
                <a:path w="2121534" h="650875">
                  <a:moveTo>
                    <a:pt x="117475" y="488708"/>
                  </a:moveTo>
                  <a:lnTo>
                    <a:pt x="95643" y="475246"/>
                  </a:lnTo>
                  <a:lnTo>
                    <a:pt x="92290" y="473202"/>
                  </a:lnTo>
                  <a:lnTo>
                    <a:pt x="81254" y="491299"/>
                  </a:lnTo>
                  <a:lnTo>
                    <a:pt x="47599" y="547827"/>
                  </a:lnTo>
                  <a:lnTo>
                    <a:pt x="73571" y="562660"/>
                  </a:lnTo>
                  <a:lnTo>
                    <a:pt x="95491" y="524992"/>
                  </a:lnTo>
                  <a:lnTo>
                    <a:pt x="106476" y="506641"/>
                  </a:lnTo>
                  <a:lnTo>
                    <a:pt x="117475" y="488708"/>
                  </a:lnTo>
                  <a:close/>
                </a:path>
                <a:path w="2121534" h="650875">
                  <a:moveTo>
                    <a:pt x="196189" y="369570"/>
                  </a:moveTo>
                  <a:lnTo>
                    <a:pt x="174561" y="353923"/>
                  </a:lnTo>
                  <a:lnTo>
                    <a:pt x="172694" y="352628"/>
                  </a:lnTo>
                  <a:lnTo>
                    <a:pt x="160362" y="369773"/>
                  </a:lnTo>
                  <a:lnTo>
                    <a:pt x="147967" y="387464"/>
                  </a:lnTo>
                  <a:lnTo>
                    <a:pt x="122961" y="424103"/>
                  </a:lnTo>
                  <a:lnTo>
                    <a:pt x="147662" y="440359"/>
                  </a:lnTo>
                  <a:lnTo>
                    <a:pt x="159753" y="422021"/>
                  </a:lnTo>
                  <a:lnTo>
                    <a:pt x="171919" y="404075"/>
                  </a:lnTo>
                  <a:lnTo>
                    <a:pt x="184086" y="386575"/>
                  </a:lnTo>
                  <a:lnTo>
                    <a:pt x="196189" y="369570"/>
                  </a:lnTo>
                  <a:close/>
                </a:path>
                <a:path w="2121534" h="650875">
                  <a:moveTo>
                    <a:pt x="285115" y="259194"/>
                  </a:moveTo>
                  <a:lnTo>
                    <a:pt x="264896" y="241071"/>
                  </a:lnTo>
                  <a:lnTo>
                    <a:pt x="216598" y="294944"/>
                  </a:lnTo>
                  <a:lnTo>
                    <a:pt x="207048" y="306641"/>
                  </a:lnTo>
                  <a:lnTo>
                    <a:pt x="230085" y="324739"/>
                  </a:lnTo>
                  <a:lnTo>
                    <a:pt x="243357" y="308089"/>
                  </a:lnTo>
                  <a:lnTo>
                    <a:pt x="256717" y="291884"/>
                  </a:lnTo>
                  <a:lnTo>
                    <a:pt x="270103" y="276186"/>
                  </a:lnTo>
                  <a:lnTo>
                    <a:pt x="285115" y="259194"/>
                  </a:lnTo>
                  <a:close/>
                </a:path>
                <a:path w="2121534" h="650875">
                  <a:moveTo>
                    <a:pt x="387527" y="160502"/>
                  </a:moveTo>
                  <a:lnTo>
                    <a:pt x="368769" y="137604"/>
                  </a:lnTo>
                  <a:lnTo>
                    <a:pt x="352298" y="151434"/>
                  </a:lnTo>
                  <a:lnTo>
                    <a:pt x="335876" y="165925"/>
                  </a:lnTo>
                  <a:lnTo>
                    <a:pt x="319557" y="181051"/>
                  </a:lnTo>
                  <a:lnTo>
                    <a:pt x="312889" y="187528"/>
                  </a:lnTo>
                  <a:lnTo>
                    <a:pt x="304012" y="197434"/>
                  </a:lnTo>
                  <a:lnTo>
                    <a:pt x="305943" y="199326"/>
                  </a:lnTo>
                  <a:lnTo>
                    <a:pt x="307759" y="201117"/>
                  </a:lnTo>
                  <a:lnTo>
                    <a:pt x="324472" y="217487"/>
                  </a:lnTo>
                  <a:lnTo>
                    <a:pt x="339686" y="202641"/>
                  </a:lnTo>
                  <a:lnTo>
                    <a:pt x="355269" y="188201"/>
                  </a:lnTo>
                  <a:lnTo>
                    <a:pt x="371221" y="174155"/>
                  </a:lnTo>
                  <a:lnTo>
                    <a:pt x="387527" y="160502"/>
                  </a:lnTo>
                  <a:close/>
                </a:path>
                <a:path w="2121534" h="650875">
                  <a:moveTo>
                    <a:pt x="504710" y="84099"/>
                  </a:moveTo>
                  <a:lnTo>
                    <a:pt x="491680" y="57886"/>
                  </a:lnTo>
                  <a:lnTo>
                    <a:pt x="472084" y="68199"/>
                  </a:lnTo>
                  <a:lnTo>
                    <a:pt x="452856" y="79146"/>
                  </a:lnTo>
                  <a:lnTo>
                    <a:pt x="434009" y="90728"/>
                  </a:lnTo>
                  <a:lnTo>
                    <a:pt x="415544" y="102946"/>
                  </a:lnTo>
                  <a:lnTo>
                    <a:pt x="432193" y="127101"/>
                  </a:lnTo>
                  <a:lnTo>
                    <a:pt x="449757" y="115392"/>
                  </a:lnTo>
                  <a:lnTo>
                    <a:pt x="467690" y="104317"/>
                  </a:lnTo>
                  <a:lnTo>
                    <a:pt x="486016" y="93891"/>
                  </a:lnTo>
                  <a:lnTo>
                    <a:pt x="504710" y="84099"/>
                  </a:lnTo>
                  <a:close/>
                </a:path>
                <a:path w="2121534" h="650875">
                  <a:moveTo>
                    <a:pt x="636384" y="39522"/>
                  </a:moveTo>
                  <a:lnTo>
                    <a:pt x="630770" y="10731"/>
                  </a:lnTo>
                  <a:lnTo>
                    <a:pt x="609041" y="15468"/>
                  </a:lnTo>
                  <a:lnTo>
                    <a:pt x="587552" y="21069"/>
                  </a:lnTo>
                  <a:lnTo>
                    <a:pt x="566305" y="27533"/>
                  </a:lnTo>
                  <a:lnTo>
                    <a:pt x="545312" y="34874"/>
                  </a:lnTo>
                  <a:lnTo>
                    <a:pt x="555498" y="62268"/>
                  </a:lnTo>
                  <a:lnTo>
                    <a:pt x="575373" y="55346"/>
                  </a:lnTo>
                  <a:lnTo>
                    <a:pt x="595477" y="49237"/>
                  </a:lnTo>
                  <a:lnTo>
                    <a:pt x="615810" y="43967"/>
                  </a:lnTo>
                  <a:lnTo>
                    <a:pt x="636384" y="39522"/>
                  </a:lnTo>
                  <a:close/>
                </a:path>
                <a:path w="2121534" h="650875">
                  <a:moveTo>
                    <a:pt x="777265" y="660"/>
                  </a:moveTo>
                  <a:lnTo>
                    <a:pt x="755154" y="0"/>
                  </a:lnTo>
                  <a:lnTo>
                    <a:pt x="733056" y="101"/>
                  </a:lnTo>
                  <a:lnTo>
                    <a:pt x="710984" y="965"/>
                  </a:lnTo>
                  <a:lnTo>
                    <a:pt x="688936" y="2590"/>
                  </a:lnTo>
                  <a:lnTo>
                    <a:pt x="691553" y="31648"/>
                  </a:lnTo>
                  <a:lnTo>
                    <a:pt x="712635" y="30162"/>
                  </a:lnTo>
                  <a:lnTo>
                    <a:pt x="733729" y="29375"/>
                  </a:lnTo>
                  <a:lnTo>
                    <a:pt x="754837" y="29298"/>
                  </a:lnTo>
                  <a:lnTo>
                    <a:pt x="775957" y="29933"/>
                  </a:lnTo>
                  <a:lnTo>
                    <a:pt x="777265" y="660"/>
                  </a:lnTo>
                  <a:close/>
                </a:path>
                <a:path w="2121534" h="650875">
                  <a:moveTo>
                    <a:pt x="921664" y="18757"/>
                  </a:moveTo>
                  <a:lnTo>
                    <a:pt x="899210" y="14706"/>
                  </a:lnTo>
                  <a:lnTo>
                    <a:pt x="877443" y="11112"/>
                  </a:lnTo>
                  <a:lnTo>
                    <a:pt x="856246" y="7975"/>
                  </a:lnTo>
                  <a:lnTo>
                    <a:pt x="835507" y="5346"/>
                  </a:lnTo>
                  <a:lnTo>
                    <a:pt x="831367" y="33845"/>
                  </a:lnTo>
                  <a:lnTo>
                    <a:pt x="851585" y="36410"/>
                  </a:lnTo>
                  <a:lnTo>
                    <a:pt x="872312" y="39484"/>
                  </a:lnTo>
                  <a:lnTo>
                    <a:pt x="893660" y="43091"/>
                  </a:lnTo>
                  <a:lnTo>
                    <a:pt x="915771" y="47244"/>
                  </a:lnTo>
                  <a:lnTo>
                    <a:pt x="921664" y="18757"/>
                  </a:lnTo>
                  <a:close/>
                </a:path>
                <a:path w="2121534" h="650875">
                  <a:moveTo>
                    <a:pt x="1062926" y="53086"/>
                  </a:moveTo>
                  <a:lnTo>
                    <a:pt x="1040003" y="46913"/>
                  </a:lnTo>
                  <a:lnTo>
                    <a:pt x="1018413" y="41287"/>
                  </a:lnTo>
                  <a:lnTo>
                    <a:pt x="998004" y="36169"/>
                  </a:lnTo>
                  <a:lnTo>
                    <a:pt x="978598" y="31496"/>
                  </a:lnTo>
                  <a:lnTo>
                    <a:pt x="971867" y="60032"/>
                  </a:lnTo>
                  <a:lnTo>
                    <a:pt x="990942" y="64592"/>
                  </a:lnTo>
                  <a:lnTo>
                    <a:pt x="1011059" y="69634"/>
                  </a:lnTo>
                  <a:lnTo>
                    <a:pt x="1032421" y="75196"/>
                  </a:lnTo>
                  <a:lnTo>
                    <a:pt x="1055255" y="81356"/>
                  </a:lnTo>
                  <a:lnTo>
                    <a:pt x="1062926" y="53086"/>
                  </a:lnTo>
                  <a:close/>
                </a:path>
                <a:path w="2121534" h="650875">
                  <a:moveTo>
                    <a:pt x="1207427" y="93649"/>
                  </a:moveTo>
                  <a:lnTo>
                    <a:pt x="1118743" y="68364"/>
                  </a:lnTo>
                  <a:lnTo>
                    <a:pt x="1110653" y="96456"/>
                  </a:lnTo>
                  <a:lnTo>
                    <a:pt x="1199527" y="121729"/>
                  </a:lnTo>
                  <a:lnTo>
                    <a:pt x="1207427" y="93649"/>
                  </a:lnTo>
                  <a:close/>
                </a:path>
                <a:path w="2121534" h="650875">
                  <a:moveTo>
                    <a:pt x="1360932" y="134251"/>
                  </a:moveTo>
                  <a:lnTo>
                    <a:pt x="1321168" y="124714"/>
                  </a:lnTo>
                  <a:lnTo>
                    <a:pt x="1273657" y="111988"/>
                  </a:lnTo>
                  <a:lnTo>
                    <a:pt x="1266532" y="140754"/>
                  </a:lnTo>
                  <a:lnTo>
                    <a:pt x="1314234" y="153263"/>
                  </a:lnTo>
                  <a:lnTo>
                    <a:pt x="1354836" y="162953"/>
                  </a:lnTo>
                  <a:lnTo>
                    <a:pt x="1360932" y="134251"/>
                  </a:lnTo>
                  <a:close/>
                </a:path>
                <a:path w="2121534" h="650875">
                  <a:moveTo>
                    <a:pt x="1493164" y="156946"/>
                  </a:moveTo>
                  <a:lnTo>
                    <a:pt x="1473047" y="154216"/>
                  </a:lnTo>
                  <a:lnTo>
                    <a:pt x="1452892" y="151168"/>
                  </a:lnTo>
                  <a:lnTo>
                    <a:pt x="1432661" y="147866"/>
                  </a:lnTo>
                  <a:lnTo>
                    <a:pt x="1412328" y="144386"/>
                  </a:lnTo>
                  <a:lnTo>
                    <a:pt x="1407071" y="173253"/>
                  </a:lnTo>
                  <a:lnTo>
                    <a:pt x="1427619" y="176885"/>
                  </a:lnTo>
                  <a:lnTo>
                    <a:pt x="1448269" y="180213"/>
                  </a:lnTo>
                  <a:lnTo>
                    <a:pt x="1468945" y="183235"/>
                  </a:lnTo>
                  <a:lnTo>
                    <a:pt x="1489570" y="185928"/>
                  </a:lnTo>
                  <a:lnTo>
                    <a:pt x="1493164" y="156946"/>
                  </a:lnTo>
                  <a:close/>
                </a:path>
                <a:path w="2121534" h="650875">
                  <a:moveTo>
                    <a:pt x="1627162" y="166509"/>
                  </a:moveTo>
                  <a:lnTo>
                    <a:pt x="1606918" y="165950"/>
                  </a:lnTo>
                  <a:lnTo>
                    <a:pt x="1586522" y="165049"/>
                  </a:lnTo>
                  <a:lnTo>
                    <a:pt x="1566062" y="163842"/>
                  </a:lnTo>
                  <a:lnTo>
                    <a:pt x="1545653" y="162369"/>
                  </a:lnTo>
                  <a:lnTo>
                    <a:pt x="1543100" y="191503"/>
                  </a:lnTo>
                  <a:lnTo>
                    <a:pt x="1564068" y="193078"/>
                  </a:lnTo>
                  <a:lnTo>
                    <a:pt x="1584998" y="194322"/>
                  </a:lnTo>
                  <a:lnTo>
                    <a:pt x="1605851" y="195249"/>
                  </a:lnTo>
                  <a:lnTo>
                    <a:pt x="1626590" y="195846"/>
                  </a:lnTo>
                  <a:lnTo>
                    <a:pt x="1627162" y="166509"/>
                  </a:lnTo>
                  <a:close/>
                </a:path>
                <a:path w="2121534" h="650875">
                  <a:moveTo>
                    <a:pt x="1764207" y="190195"/>
                  </a:moveTo>
                  <a:lnTo>
                    <a:pt x="1761591" y="161137"/>
                  </a:lnTo>
                  <a:lnTo>
                    <a:pt x="1741157" y="163068"/>
                  </a:lnTo>
                  <a:lnTo>
                    <a:pt x="1720672" y="164528"/>
                  </a:lnTo>
                  <a:lnTo>
                    <a:pt x="1700149" y="165569"/>
                  </a:lnTo>
                  <a:lnTo>
                    <a:pt x="1679651" y="166230"/>
                  </a:lnTo>
                  <a:lnTo>
                    <a:pt x="1681619" y="194703"/>
                  </a:lnTo>
                  <a:lnTo>
                    <a:pt x="1702104" y="194170"/>
                  </a:lnTo>
                  <a:lnTo>
                    <a:pt x="1722805" y="193230"/>
                  </a:lnTo>
                  <a:lnTo>
                    <a:pt x="1743557" y="191897"/>
                  </a:lnTo>
                  <a:lnTo>
                    <a:pt x="1764207" y="190195"/>
                  </a:lnTo>
                  <a:close/>
                </a:path>
                <a:path w="2121534" h="650875">
                  <a:moveTo>
                    <a:pt x="1900148" y="170649"/>
                  </a:moveTo>
                  <a:lnTo>
                    <a:pt x="1893582" y="141592"/>
                  </a:lnTo>
                  <a:lnTo>
                    <a:pt x="1873783" y="145592"/>
                  </a:lnTo>
                  <a:lnTo>
                    <a:pt x="1853730" y="149225"/>
                  </a:lnTo>
                  <a:lnTo>
                    <a:pt x="1833537" y="152488"/>
                  </a:lnTo>
                  <a:lnTo>
                    <a:pt x="1813255" y="155409"/>
                  </a:lnTo>
                  <a:lnTo>
                    <a:pt x="1817662" y="184886"/>
                  </a:lnTo>
                  <a:lnTo>
                    <a:pt x="1838642" y="181775"/>
                  </a:lnTo>
                  <a:lnTo>
                    <a:pt x="1859368" y="178396"/>
                  </a:lnTo>
                  <a:lnTo>
                    <a:pt x="1879854" y="174713"/>
                  </a:lnTo>
                  <a:lnTo>
                    <a:pt x="1900148" y="170649"/>
                  </a:lnTo>
                  <a:close/>
                </a:path>
                <a:path w="2121534" h="650875">
                  <a:moveTo>
                    <a:pt x="2032571" y="134213"/>
                  </a:moveTo>
                  <a:lnTo>
                    <a:pt x="2023160" y="106146"/>
                  </a:lnTo>
                  <a:lnTo>
                    <a:pt x="2004199" y="112509"/>
                  </a:lnTo>
                  <a:lnTo>
                    <a:pt x="1984794" y="118579"/>
                  </a:lnTo>
                  <a:lnTo>
                    <a:pt x="1965109" y="124421"/>
                  </a:lnTo>
                  <a:lnTo>
                    <a:pt x="1945360" y="130073"/>
                  </a:lnTo>
                  <a:lnTo>
                    <a:pt x="1951977" y="158394"/>
                  </a:lnTo>
                  <a:lnTo>
                    <a:pt x="1972779" y="152971"/>
                  </a:lnTo>
                  <a:lnTo>
                    <a:pt x="1993163" y="147104"/>
                  </a:lnTo>
                  <a:lnTo>
                    <a:pt x="2013115" y="140843"/>
                  </a:lnTo>
                  <a:lnTo>
                    <a:pt x="2032571" y="134213"/>
                  </a:lnTo>
                  <a:close/>
                </a:path>
                <a:path w="2121534" h="650875">
                  <a:moveTo>
                    <a:pt x="2120963" y="93370"/>
                  </a:moveTo>
                  <a:lnTo>
                    <a:pt x="2109952" y="73850"/>
                  </a:lnTo>
                  <a:lnTo>
                    <a:pt x="2106561" y="70802"/>
                  </a:lnTo>
                  <a:lnTo>
                    <a:pt x="2098675" y="74815"/>
                  </a:lnTo>
                  <a:lnTo>
                    <a:pt x="2087473" y="80200"/>
                  </a:lnTo>
                  <a:lnTo>
                    <a:pt x="2072030" y="87109"/>
                  </a:lnTo>
                  <a:lnTo>
                    <a:pt x="2083447" y="114033"/>
                  </a:lnTo>
                  <a:lnTo>
                    <a:pt x="2093315" y="109791"/>
                  </a:lnTo>
                  <a:lnTo>
                    <a:pt x="2103069" y="105295"/>
                  </a:lnTo>
                  <a:lnTo>
                    <a:pt x="2112695" y="100558"/>
                  </a:lnTo>
                  <a:lnTo>
                    <a:pt x="2116150" y="98729"/>
                  </a:lnTo>
                  <a:lnTo>
                    <a:pt x="2120963" y="933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1447" y="889173"/>
              <a:ext cx="1305540" cy="1154084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898" y="2216479"/>
            <a:ext cx="6581774" cy="80705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5281" y="0"/>
              <a:ext cx="13830299" cy="10286999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5085957" y="4886317"/>
            <a:ext cx="7775575" cy="45402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39100"/>
              </a:lnSpc>
              <a:spcBef>
                <a:spcPts val="95"/>
              </a:spcBef>
            </a:pPr>
            <a:r>
              <a:rPr dirty="0" sz="3550" spc="-175" b="1">
                <a:latin typeface="Trebuchet MS"/>
                <a:cs typeface="Trebuchet MS"/>
              </a:rPr>
              <a:t>O</a:t>
            </a:r>
            <a:r>
              <a:rPr dirty="0" sz="3550" spc="1864" b="1">
                <a:latin typeface="Trebuchet MS"/>
                <a:cs typeface="Trebuchet MS"/>
              </a:rPr>
              <a:t> </a:t>
            </a:r>
            <a:r>
              <a:rPr dirty="0" sz="3550" spc="-555" b="1">
                <a:latin typeface="Trebuchet MS"/>
                <a:cs typeface="Trebuchet MS"/>
              </a:rPr>
              <a:t>Dia</a:t>
            </a:r>
            <a:r>
              <a:rPr dirty="0" sz="3550" spc="1864" b="1">
                <a:latin typeface="Trebuchet MS"/>
                <a:cs typeface="Trebuchet MS"/>
              </a:rPr>
              <a:t> </a:t>
            </a:r>
            <a:r>
              <a:rPr dirty="0" sz="3550" spc="-500" b="1">
                <a:latin typeface="Trebuchet MS"/>
                <a:cs typeface="Trebuchet MS"/>
              </a:rPr>
              <a:t>Nacional</a:t>
            </a:r>
            <a:r>
              <a:rPr dirty="0" sz="3550" spc="1864" b="1">
                <a:latin typeface="Trebuchet MS"/>
                <a:cs typeface="Trebuchet MS"/>
              </a:rPr>
              <a:t> </a:t>
            </a:r>
            <a:r>
              <a:rPr dirty="0" sz="3550" spc="-730" b="1">
                <a:latin typeface="Trebuchet MS"/>
                <a:cs typeface="Trebuchet MS"/>
              </a:rPr>
              <a:t>de</a:t>
            </a:r>
            <a:r>
              <a:rPr dirty="0" sz="3550" spc="1864" b="1">
                <a:latin typeface="Trebuchet MS"/>
                <a:cs typeface="Trebuchet MS"/>
              </a:rPr>
              <a:t> </a:t>
            </a:r>
            <a:r>
              <a:rPr dirty="0" sz="3550" spc="-665" b="1">
                <a:latin typeface="Trebuchet MS"/>
                <a:cs typeface="Trebuchet MS"/>
              </a:rPr>
              <a:t>Combate</a:t>
            </a:r>
            <a:r>
              <a:rPr dirty="0" sz="3550" spc="1864" b="1">
                <a:latin typeface="Trebuchet MS"/>
                <a:cs typeface="Trebuchet MS"/>
              </a:rPr>
              <a:t> </a:t>
            </a:r>
            <a:r>
              <a:rPr dirty="0" sz="3550" spc="-434" b="1">
                <a:latin typeface="Trebuchet MS"/>
                <a:cs typeface="Trebuchet MS"/>
              </a:rPr>
              <a:t>ao</a:t>
            </a:r>
            <a:r>
              <a:rPr dirty="0" sz="3550" spc="1864" b="1">
                <a:latin typeface="Trebuchet MS"/>
                <a:cs typeface="Trebuchet MS"/>
              </a:rPr>
              <a:t> </a:t>
            </a:r>
            <a:r>
              <a:rPr dirty="0" sz="3550" spc="-565" b="1">
                <a:latin typeface="Trebuchet MS"/>
                <a:cs typeface="Trebuchet MS"/>
              </a:rPr>
              <a:t>Abuso</a:t>
            </a:r>
            <a:r>
              <a:rPr dirty="0" sz="3550" spc="1864" b="1">
                <a:latin typeface="Trebuchet MS"/>
                <a:cs typeface="Trebuchet MS"/>
              </a:rPr>
              <a:t> </a:t>
            </a:r>
            <a:r>
              <a:rPr dirty="0" sz="3550" spc="-850" b="1">
                <a:latin typeface="Trebuchet MS"/>
                <a:cs typeface="Trebuchet MS"/>
              </a:rPr>
              <a:t>e</a:t>
            </a:r>
            <a:r>
              <a:rPr dirty="0" sz="3550" spc="-420" b="1">
                <a:latin typeface="Trebuchet MS"/>
                <a:cs typeface="Trebuchet MS"/>
              </a:rPr>
              <a:t> </a:t>
            </a:r>
            <a:r>
              <a:rPr dirty="0" sz="3550" spc="-515" b="1">
                <a:latin typeface="Trebuchet MS"/>
                <a:cs typeface="Trebuchet MS"/>
              </a:rPr>
              <a:t>Exploração</a:t>
            </a:r>
            <a:r>
              <a:rPr dirty="0" sz="3550" spc="685" b="1">
                <a:latin typeface="Trebuchet MS"/>
                <a:cs typeface="Trebuchet MS"/>
              </a:rPr>
              <a:t> </a:t>
            </a:r>
            <a:r>
              <a:rPr dirty="0" sz="3550" spc="-590" b="1">
                <a:latin typeface="Trebuchet MS"/>
                <a:cs typeface="Trebuchet MS"/>
              </a:rPr>
              <a:t>Sexual</a:t>
            </a:r>
            <a:r>
              <a:rPr dirty="0" sz="3550" spc="685" b="1">
                <a:latin typeface="Trebuchet MS"/>
                <a:cs typeface="Trebuchet MS"/>
              </a:rPr>
              <a:t> </a:t>
            </a:r>
            <a:r>
              <a:rPr dirty="0" sz="3550" spc="-730" b="1">
                <a:latin typeface="Trebuchet MS"/>
                <a:cs typeface="Trebuchet MS"/>
              </a:rPr>
              <a:t>de</a:t>
            </a:r>
            <a:r>
              <a:rPr dirty="0" sz="3550" spc="685" b="1">
                <a:latin typeface="Trebuchet MS"/>
                <a:cs typeface="Trebuchet MS"/>
              </a:rPr>
              <a:t> </a:t>
            </a:r>
            <a:r>
              <a:rPr dirty="0" sz="3550" spc="-565" b="1">
                <a:latin typeface="Trebuchet MS"/>
                <a:cs typeface="Trebuchet MS"/>
              </a:rPr>
              <a:t>Crianças</a:t>
            </a:r>
            <a:r>
              <a:rPr dirty="0" sz="3550" spc="685" b="1">
                <a:latin typeface="Trebuchet MS"/>
                <a:cs typeface="Trebuchet MS"/>
              </a:rPr>
              <a:t> </a:t>
            </a:r>
            <a:r>
              <a:rPr dirty="0" sz="3550" spc="-795" b="1">
                <a:latin typeface="Trebuchet MS"/>
                <a:cs typeface="Trebuchet MS"/>
              </a:rPr>
              <a:t>e</a:t>
            </a:r>
            <a:r>
              <a:rPr dirty="0" sz="3550" spc="685" b="1">
                <a:latin typeface="Trebuchet MS"/>
                <a:cs typeface="Trebuchet MS"/>
              </a:rPr>
              <a:t> </a:t>
            </a:r>
            <a:r>
              <a:rPr dirty="0" sz="3550" spc="-575" b="1">
                <a:latin typeface="Trebuchet MS"/>
                <a:cs typeface="Trebuchet MS"/>
              </a:rPr>
              <a:t>Adolescentes</a:t>
            </a:r>
            <a:r>
              <a:rPr dirty="0" sz="3550" spc="685" b="1">
                <a:latin typeface="Trebuchet MS"/>
                <a:cs typeface="Trebuchet MS"/>
              </a:rPr>
              <a:t> </a:t>
            </a:r>
            <a:r>
              <a:rPr dirty="0" sz="3550" spc="-795" b="1">
                <a:latin typeface="Trebuchet MS"/>
                <a:cs typeface="Trebuchet MS"/>
              </a:rPr>
              <a:t>é</a:t>
            </a:r>
            <a:r>
              <a:rPr dirty="0" sz="3550" spc="-420" b="1">
                <a:latin typeface="Trebuchet MS"/>
                <a:cs typeface="Trebuchet MS"/>
              </a:rPr>
              <a:t> </a:t>
            </a:r>
            <a:r>
              <a:rPr dirty="0" sz="3550" spc="-590" b="1">
                <a:latin typeface="Trebuchet MS"/>
                <a:cs typeface="Trebuchet MS"/>
              </a:rPr>
              <a:t>celebrado</a:t>
            </a:r>
            <a:r>
              <a:rPr dirty="0" sz="3550" spc="370" b="1">
                <a:latin typeface="Trebuchet MS"/>
                <a:cs typeface="Trebuchet MS"/>
              </a:rPr>
              <a:t> </a:t>
            </a:r>
            <a:r>
              <a:rPr dirty="0" sz="3550" spc="-994" b="1">
                <a:latin typeface="Trebuchet MS"/>
                <a:cs typeface="Trebuchet MS"/>
              </a:rPr>
              <a:t>em</a:t>
            </a:r>
            <a:r>
              <a:rPr dirty="0" sz="3550" spc="370" b="1">
                <a:latin typeface="Trebuchet MS"/>
                <a:cs typeface="Trebuchet MS"/>
              </a:rPr>
              <a:t> </a:t>
            </a:r>
            <a:r>
              <a:rPr dirty="0" sz="3550" spc="-440" b="1">
                <a:latin typeface="Trebuchet MS"/>
                <a:cs typeface="Trebuchet MS"/>
              </a:rPr>
              <a:t>18</a:t>
            </a:r>
            <a:r>
              <a:rPr dirty="0" sz="3550" spc="370" b="1">
                <a:latin typeface="Trebuchet MS"/>
                <a:cs typeface="Trebuchet MS"/>
              </a:rPr>
              <a:t> </a:t>
            </a:r>
            <a:r>
              <a:rPr dirty="0" sz="3550" spc="-730" b="1">
                <a:latin typeface="Trebuchet MS"/>
                <a:cs typeface="Trebuchet MS"/>
              </a:rPr>
              <a:t>de</a:t>
            </a:r>
            <a:r>
              <a:rPr dirty="0" sz="3550" spc="370" b="1">
                <a:latin typeface="Trebuchet MS"/>
                <a:cs typeface="Trebuchet MS"/>
              </a:rPr>
              <a:t> </a:t>
            </a:r>
            <a:r>
              <a:rPr dirty="0" sz="3550" spc="-560" b="1">
                <a:latin typeface="Trebuchet MS"/>
                <a:cs typeface="Trebuchet MS"/>
              </a:rPr>
              <a:t>maio.</a:t>
            </a:r>
            <a:r>
              <a:rPr dirty="0" sz="3550" spc="370" b="1">
                <a:latin typeface="Trebuchet MS"/>
                <a:cs typeface="Trebuchet MS"/>
              </a:rPr>
              <a:t> </a:t>
            </a:r>
            <a:r>
              <a:rPr dirty="0" sz="3550" spc="-790" b="1">
                <a:latin typeface="Trebuchet MS"/>
                <a:cs typeface="Trebuchet MS"/>
              </a:rPr>
              <a:t>A</a:t>
            </a:r>
            <a:r>
              <a:rPr dirty="0" sz="3550" spc="370" b="1">
                <a:latin typeface="Trebuchet MS"/>
                <a:cs typeface="Trebuchet MS"/>
              </a:rPr>
              <a:t> </a:t>
            </a:r>
            <a:r>
              <a:rPr dirty="0" sz="3550" spc="-570" b="1">
                <a:latin typeface="Trebuchet MS"/>
                <a:cs typeface="Trebuchet MS"/>
              </a:rPr>
              <a:t>data</a:t>
            </a:r>
            <a:r>
              <a:rPr dirty="0" sz="3550" spc="370" b="1">
                <a:latin typeface="Trebuchet MS"/>
                <a:cs typeface="Trebuchet MS"/>
              </a:rPr>
              <a:t> </a:t>
            </a:r>
            <a:r>
              <a:rPr dirty="0" sz="3550" spc="-550" b="1">
                <a:latin typeface="Trebuchet MS"/>
                <a:cs typeface="Trebuchet MS"/>
              </a:rPr>
              <a:t>faz</a:t>
            </a:r>
            <a:r>
              <a:rPr dirty="0" sz="3550" spc="370" b="1">
                <a:latin typeface="Trebuchet MS"/>
                <a:cs typeface="Trebuchet MS"/>
              </a:rPr>
              <a:t> </a:t>
            </a:r>
            <a:r>
              <a:rPr dirty="0" sz="3550" spc="-700" b="1">
                <a:latin typeface="Trebuchet MS"/>
                <a:cs typeface="Trebuchet MS"/>
              </a:rPr>
              <a:t>memória</a:t>
            </a:r>
            <a:r>
              <a:rPr dirty="0" sz="3550" spc="370" b="1">
                <a:latin typeface="Trebuchet MS"/>
                <a:cs typeface="Trebuchet MS"/>
              </a:rPr>
              <a:t> </a:t>
            </a:r>
            <a:r>
              <a:rPr dirty="0" sz="3550" spc="-645" b="1">
                <a:latin typeface="Trebuchet MS"/>
                <a:cs typeface="Trebuchet MS"/>
              </a:rPr>
              <a:t>à</a:t>
            </a:r>
            <a:r>
              <a:rPr dirty="0" sz="3550" spc="-370" b="1">
                <a:latin typeface="Trebuchet MS"/>
                <a:cs typeface="Trebuchet MS"/>
              </a:rPr>
              <a:t> </a:t>
            </a:r>
            <a:r>
              <a:rPr dirty="0" sz="3550" spc="-725" b="1">
                <a:latin typeface="Trebuchet MS"/>
                <a:cs typeface="Trebuchet MS"/>
              </a:rPr>
              <a:t>menina</a:t>
            </a:r>
            <a:r>
              <a:rPr dirty="0" sz="3550" spc="415" b="1">
                <a:latin typeface="Trebuchet MS"/>
                <a:cs typeface="Trebuchet MS"/>
              </a:rPr>
              <a:t> </a:t>
            </a:r>
            <a:r>
              <a:rPr dirty="0" sz="3550" spc="-625" b="1">
                <a:latin typeface="Trebuchet MS"/>
                <a:cs typeface="Trebuchet MS"/>
              </a:rPr>
              <a:t>capixaba</a:t>
            </a:r>
            <a:r>
              <a:rPr dirty="0" sz="3550" spc="415" b="1">
                <a:latin typeface="Trebuchet MS"/>
                <a:cs typeface="Trebuchet MS"/>
              </a:rPr>
              <a:t> </a:t>
            </a:r>
            <a:r>
              <a:rPr dirty="0" sz="3550" spc="-540" b="1">
                <a:latin typeface="Trebuchet MS"/>
                <a:cs typeface="Trebuchet MS"/>
              </a:rPr>
              <a:t>Araceli,</a:t>
            </a:r>
            <a:r>
              <a:rPr dirty="0" sz="3550" spc="415" b="1">
                <a:latin typeface="Trebuchet MS"/>
                <a:cs typeface="Trebuchet MS"/>
              </a:rPr>
              <a:t> </a:t>
            </a:r>
            <a:r>
              <a:rPr dirty="0" sz="3550" spc="-730" b="1">
                <a:latin typeface="Trebuchet MS"/>
                <a:cs typeface="Trebuchet MS"/>
              </a:rPr>
              <a:t>de</a:t>
            </a:r>
            <a:r>
              <a:rPr dirty="0" sz="3550" spc="415" b="1">
                <a:latin typeface="Trebuchet MS"/>
                <a:cs typeface="Trebuchet MS"/>
              </a:rPr>
              <a:t> </a:t>
            </a:r>
            <a:r>
              <a:rPr dirty="0" sz="3550" spc="-635" b="1">
                <a:latin typeface="Trebuchet MS"/>
                <a:cs typeface="Trebuchet MS"/>
              </a:rPr>
              <a:t>apenas</a:t>
            </a:r>
            <a:r>
              <a:rPr dirty="0" sz="3550" spc="415" b="1">
                <a:latin typeface="Trebuchet MS"/>
                <a:cs typeface="Trebuchet MS"/>
              </a:rPr>
              <a:t> </a:t>
            </a:r>
            <a:r>
              <a:rPr dirty="0" sz="3550" spc="-280" b="1">
                <a:latin typeface="Trebuchet MS"/>
                <a:cs typeface="Trebuchet MS"/>
              </a:rPr>
              <a:t>oito</a:t>
            </a:r>
            <a:r>
              <a:rPr dirty="0" sz="3550" spc="415" b="1">
                <a:latin typeface="Trebuchet MS"/>
                <a:cs typeface="Trebuchet MS"/>
              </a:rPr>
              <a:t> </a:t>
            </a:r>
            <a:r>
              <a:rPr dirty="0" sz="3550" spc="-500" b="1">
                <a:latin typeface="Trebuchet MS"/>
                <a:cs typeface="Trebuchet MS"/>
              </a:rPr>
              <a:t>anos</a:t>
            </a:r>
            <a:r>
              <a:rPr dirty="0" sz="3550" spc="415" b="1">
                <a:latin typeface="Trebuchet MS"/>
                <a:cs typeface="Trebuchet MS"/>
              </a:rPr>
              <a:t> </a:t>
            </a:r>
            <a:r>
              <a:rPr dirty="0" sz="3550" spc="-730" b="1">
                <a:latin typeface="Trebuchet MS"/>
                <a:cs typeface="Trebuchet MS"/>
              </a:rPr>
              <a:t>de</a:t>
            </a:r>
            <a:r>
              <a:rPr dirty="0" sz="3550" spc="-420" b="1">
                <a:latin typeface="Trebuchet MS"/>
                <a:cs typeface="Trebuchet MS"/>
              </a:rPr>
              <a:t> </a:t>
            </a:r>
            <a:r>
              <a:rPr dirty="0" sz="3550" spc="-585" b="1">
                <a:latin typeface="Trebuchet MS"/>
                <a:cs typeface="Trebuchet MS"/>
              </a:rPr>
              <a:t>idade.</a:t>
            </a:r>
            <a:r>
              <a:rPr dirty="0" sz="3550" spc="715" b="1">
                <a:latin typeface="Trebuchet MS"/>
                <a:cs typeface="Trebuchet MS"/>
              </a:rPr>
              <a:t> </a:t>
            </a:r>
            <a:r>
              <a:rPr dirty="0" sz="3550" spc="-535" b="1">
                <a:latin typeface="Trebuchet MS"/>
                <a:cs typeface="Trebuchet MS"/>
              </a:rPr>
              <a:t>Ela</a:t>
            </a:r>
            <a:r>
              <a:rPr dirty="0" sz="3550" spc="715" b="1">
                <a:latin typeface="Trebuchet MS"/>
                <a:cs typeface="Trebuchet MS"/>
              </a:rPr>
              <a:t> </a:t>
            </a:r>
            <a:r>
              <a:rPr dirty="0" sz="3550" spc="-295" b="1">
                <a:latin typeface="Trebuchet MS"/>
                <a:cs typeface="Trebuchet MS"/>
              </a:rPr>
              <a:t>foi</a:t>
            </a:r>
            <a:r>
              <a:rPr dirty="0" sz="3550" spc="715" b="1">
                <a:latin typeface="Trebuchet MS"/>
                <a:cs typeface="Trebuchet MS"/>
              </a:rPr>
              <a:t> </a:t>
            </a:r>
            <a:r>
              <a:rPr dirty="0" sz="3550" spc="-560" b="1">
                <a:latin typeface="Trebuchet MS"/>
                <a:cs typeface="Trebuchet MS"/>
              </a:rPr>
              <a:t>sequestrada,</a:t>
            </a:r>
            <a:r>
              <a:rPr dirty="0" sz="3550" spc="715" b="1">
                <a:latin typeface="Trebuchet MS"/>
                <a:cs typeface="Trebuchet MS"/>
              </a:rPr>
              <a:t> </a:t>
            </a:r>
            <a:r>
              <a:rPr dirty="0" sz="3550" spc="-500" b="1">
                <a:latin typeface="Trebuchet MS"/>
                <a:cs typeface="Trebuchet MS"/>
              </a:rPr>
              <a:t>drogada,</a:t>
            </a:r>
            <a:r>
              <a:rPr dirty="0" sz="3550" spc="715" b="1">
                <a:latin typeface="Trebuchet MS"/>
                <a:cs typeface="Trebuchet MS"/>
              </a:rPr>
              <a:t> </a:t>
            </a:r>
            <a:r>
              <a:rPr dirty="0" sz="3550" spc="-605" b="1">
                <a:latin typeface="Trebuchet MS"/>
                <a:cs typeface="Trebuchet MS"/>
              </a:rPr>
              <a:t>espancada,</a:t>
            </a:r>
            <a:r>
              <a:rPr dirty="0" sz="3550" spc="-270" b="1">
                <a:latin typeface="Trebuchet MS"/>
                <a:cs typeface="Trebuchet MS"/>
              </a:rPr>
              <a:t> </a:t>
            </a:r>
            <a:r>
              <a:rPr dirty="0" sz="3550" spc="-580" b="1">
                <a:latin typeface="Trebuchet MS"/>
                <a:cs typeface="Trebuchet MS"/>
              </a:rPr>
              <a:t>estuprada</a:t>
            </a:r>
            <a:r>
              <a:rPr dirty="0" sz="3550" spc="-60" b="1">
                <a:latin typeface="Trebuchet MS"/>
                <a:cs typeface="Trebuchet MS"/>
              </a:rPr>
              <a:t> </a:t>
            </a:r>
            <a:r>
              <a:rPr dirty="0" sz="3550" spc="-795" b="1">
                <a:latin typeface="Trebuchet MS"/>
                <a:cs typeface="Trebuchet MS"/>
              </a:rPr>
              <a:t>e</a:t>
            </a:r>
            <a:r>
              <a:rPr dirty="0" sz="3550" spc="-60" b="1">
                <a:latin typeface="Trebuchet MS"/>
                <a:cs typeface="Trebuchet MS"/>
              </a:rPr>
              <a:t> </a:t>
            </a:r>
            <a:r>
              <a:rPr dirty="0" sz="3550" spc="-575" b="1">
                <a:latin typeface="Trebuchet MS"/>
                <a:cs typeface="Trebuchet MS"/>
              </a:rPr>
              <a:t>morta</a:t>
            </a:r>
            <a:r>
              <a:rPr dirty="0" sz="3550" spc="-60" b="1">
                <a:latin typeface="Trebuchet MS"/>
                <a:cs typeface="Trebuchet MS"/>
              </a:rPr>
              <a:t> </a:t>
            </a:r>
            <a:r>
              <a:rPr dirty="0" sz="3550" spc="-994" b="1">
                <a:latin typeface="Trebuchet MS"/>
                <a:cs typeface="Trebuchet MS"/>
              </a:rPr>
              <a:t>em</a:t>
            </a:r>
            <a:r>
              <a:rPr dirty="0" sz="3550" spc="-60" b="1">
                <a:latin typeface="Trebuchet MS"/>
                <a:cs typeface="Trebuchet MS"/>
              </a:rPr>
              <a:t> </a:t>
            </a:r>
            <a:r>
              <a:rPr dirty="0" sz="3550" spc="-459" b="1">
                <a:latin typeface="Trebuchet MS"/>
                <a:cs typeface="Trebuchet MS"/>
              </a:rPr>
              <a:t>1973.</a:t>
            </a:r>
            <a:endParaRPr sz="3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64039" y="3840937"/>
            <a:ext cx="1771229" cy="183109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7688963" y="7950434"/>
            <a:ext cx="474345" cy="1347470"/>
          </a:xfrm>
          <a:custGeom>
            <a:avLst/>
            <a:gdLst/>
            <a:ahLst/>
            <a:cxnLst/>
            <a:rect l="l" t="t" r="r" b="b"/>
            <a:pathLst>
              <a:path w="474344" h="1347470">
                <a:moveTo>
                  <a:pt x="65758" y="0"/>
                </a:moveTo>
                <a:lnTo>
                  <a:pt x="68992" y="46190"/>
                </a:lnTo>
                <a:lnTo>
                  <a:pt x="72564" y="92074"/>
                </a:lnTo>
                <a:lnTo>
                  <a:pt x="76640" y="137668"/>
                </a:lnTo>
                <a:lnTo>
                  <a:pt x="81384" y="182992"/>
                </a:lnTo>
                <a:lnTo>
                  <a:pt x="16257" y="190583"/>
                </a:lnTo>
                <a:lnTo>
                  <a:pt x="11160" y="144180"/>
                </a:lnTo>
                <a:lnTo>
                  <a:pt x="6745" y="97479"/>
                </a:lnTo>
                <a:lnTo>
                  <a:pt x="3022" y="50660"/>
                </a:lnTo>
                <a:lnTo>
                  <a:pt x="0" y="3901"/>
                </a:lnTo>
                <a:lnTo>
                  <a:pt x="65758" y="0"/>
                </a:lnTo>
                <a:close/>
              </a:path>
              <a:path w="474344" h="1347470">
                <a:moveTo>
                  <a:pt x="97512" y="300348"/>
                </a:moveTo>
                <a:lnTo>
                  <a:pt x="105150" y="345656"/>
                </a:lnTo>
                <a:lnTo>
                  <a:pt x="113410" y="390912"/>
                </a:lnTo>
                <a:lnTo>
                  <a:pt x="122311" y="435884"/>
                </a:lnTo>
                <a:lnTo>
                  <a:pt x="131874" y="480336"/>
                </a:lnTo>
                <a:lnTo>
                  <a:pt x="67586" y="494706"/>
                </a:lnTo>
                <a:lnTo>
                  <a:pt x="57837" y="449147"/>
                </a:lnTo>
                <a:lnTo>
                  <a:pt x="48759" y="403180"/>
                </a:lnTo>
                <a:lnTo>
                  <a:pt x="40352" y="356873"/>
                </a:lnTo>
                <a:lnTo>
                  <a:pt x="32613" y="310295"/>
                </a:lnTo>
                <a:lnTo>
                  <a:pt x="97512" y="300348"/>
                </a:lnTo>
                <a:close/>
              </a:path>
              <a:path w="474344" h="1347470">
                <a:moveTo>
                  <a:pt x="160422" y="594659"/>
                </a:moveTo>
                <a:lnTo>
                  <a:pt x="172783" y="639015"/>
                </a:lnTo>
                <a:lnTo>
                  <a:pt x="185960" y="683215"/>
                </a:lnTo>
                <a:lnTo>
                  <a:pt x="200053" y="727137"/>
                </a:lnTo>
                <a:lnTo>
                  <a:pt x="215163" y="770661"/>
                </a:lnTo>
                <a:lnTo>
                  <a:pt x="153183" y="791851"/>
                </a:lnTo>
                <a:lnTo>
                  <a:pt x="138455" y="747711"/>
                </a:lnTo>
                <a:lnTo>
                  <a:pt x="124510" y="703153"/>
                </a:lnTo>
                <a:lnTo>
                  <a:pt x="111449" y="658509"/>
                </a:lnTo>
                <a:lnTo>
                  <a:pt x="99372" y="614113"/>
                </a:lnTo>
                <a:lnTo>
                  <a:pt x="160422" y="594659"/>
                </a:lnTo>
                <a:close/>
              </a:path>
              <a:path w="474344" h="1347470">
                <a:moveTo>
                  <a:pt x="255150" y="880308"/>
                </a:moveTo>
                <a:lnTo>
                  <a:pt x="272299" y="922968"/>
                </a:lnTo>
                <a:lnTo>
                  <a:pt x="290186" y="965290"/>
                </a:lnTo>
                <a:lnTo>
                  <a:pt x="308777" y="1007081"/>
                </a:lnTo>
                <a:lnTo>
                  <a:pt x="328036" y="1048147"/>
                </a:lnTo>
                <a:lnTo>
                  <a:pt x="268167" y="1077915"/>
                </a:lnTo>
                <a:lnTo>
                  <a:pt x="248490" y="1035839"/>
                </a:lnTo>
                <a:lnTo>
                  <a:pt x="229546" y="993108"/>
                </a:lnTo>
                <a:lnTo>
                  <a:pt x="211172" y="949705"/>
                </a:lnTo>
                <a:lnTo>
                  <a:pt x="193203" y="905611"/>
                </a:lnTo>
                <a:lnTo>
                  <a:pt x="255150" y="880308"/>
                </a:lnTo>
                <a:close/>
              </a:path>
              <a:path w="474344" h="1347470">
                <a:moveTo>
                  <a:pt x="380734" y="1154917"/>
                </a:moveTo>
                <a:lnTo>
                  <a:pt x="403581" y="1194995"/>
                </a:lnTo>
                <a:lnTo>
                  <a:pt x="426780" y="1234807"/>
                </a:lnTo>
                <a:lnTo>
                  <a:pt x="450356" y="1273914"/>
                </a:lnTo>
                <a:lnTo>
                  <a:pt x="474336" y="1311876"/>
                </a:lnTo>
                <a:lnTo>
                  <a:pt x="418129" y="1347326"/>
                </a:lnTo>
                <a:lnTo>
                  <a:pt x="393314" y="1308423"/>
                </a:lnTo>
                <a:lnTo>
                  <a:pt x="369030" y="1268268"/>
                </a:lnTo>
                <a:lnTo>
                  <a:pt x="345385" y="1226920"/>
                </a:lnTo>
                <a:lnTo>
                  <a:pt x="322488" y="1184435"/>
                </a:lnTo>
                <a:lnTo>
                  <a:pt x="380734" y="1154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5911538" y="5130469"/>
            <a:ext cx="2375535" cy="4342765"/>
          </a:xfrm>
          <a:custGeom>
            <a:avLst/>
            <a:gdLst/>
            <a:ahLst/>
            <a:cxnLst/>
            <a:rect l="l" t="t" r="r" b="b"/>
            <a:pathLst>
              <a:path w="2375534" h="4342765">
                <a:moveTo>
                  <a:pt x="110363" y="24498"/>
                </a:moveTo>
                <a:lnTo>
                  <a:pt x="15875" y="0"/>
                </a:lnTo>
                <a:lnTo>
                  <a:pt x="0" y="63741"/>
                </a:lnTo>
                <a:lnTo>
                  <a:pt x="93624" y="87782"/>
                </a:lnTo>
                <a:lnTo>
                  <a:pt x="110363" y="24498"/>
                </a:lnTo>
                <a:close/>
              </a:path>
              <a:path w="2375534" h="4342765">
                <a:moveTo>
                  <a:pt x="423291" y="116027"/>
                </a:moveTo>
                <a:lnTo>
                  <a:pt x="377939" y="101574"/>
                </a:lnTo>
                <a:lnTo>
                  <a:pt x="236766" y="58267"/>
                </a:lnTo>
                <a:lnTo>
                  <a:pt x="218224" y="122821"/>
                </a:lnTo>
                <a:lnTo>
                  <a:pt x="312051" y="150558"/>
                </a:lnTo>
                <a:lnTo>
                  <a:pt x="357936" y="164757"/>
                </a:lnTo>
                <a:lnTo>
                  <a:pt x="402882" y="179209"/>
                </a:lnTo>
                <a:lnTo>
                  <a:pt x="420636" y="124421"/>
                </a:lnTo>
                <a:lnTo>
                  <a:pt x="423291" y="116027"/>
                </a:lnTo>
                <a:close/>
              </a:path>
              <a:path w="2375534" h="4342765">
                <a:moveTo>
                  <a:pt x="729068" y="227190"/>
                </a:moveTo>
                <a:lnTo>
                  <a:pt x="685126" y="209435"/>
                </a:lnTo>
                <a:lnTo>
                  <a:pt x="639940" y="191808"/>
                </a:lnTo>
                <a:lnTo>
                  <a:pt x="546709" y="156756"/>
                </a:lnTo>
                <a:lnTo>
                  <a:pt x="524408" y="219290"/>
                </a:lnTo>
                <a:lnTo>
                  <a:pt x="570852" y="235902"/>
                </a:lnTo>
                <a:lnTo>
                  <a:pt x="616470" y="252882"/>
                </a:lnTo>
                <a:lnTo>
                  <a:pt x="661111" y="270103"/>
                </a:lnTo>
                <a:lnTo>
                  <a:pt x="704634" y="287451"/>
                </a:lnTo>
                <a:lnTo>
                  <a:pt x="727240" y="231965"/>
                </a:lnTo>
                <a:lnTo>
                  <a:pt x="729068" y="227190"/>
                </a:lnTo>
                <a:close/>
              </a:path>
              <a:path w="2375534" h="4342765">
                <a:moveTo>
                  <a:pt x="1023696" y="364756"/>
                </a:moveTo>
                <a:lnTo>
                  <a:pt x="1018768" y="362127"/>
                </a:lnTo>
                <a:lnTo>
                  <a:pt x="978319" y="341007"/>
                </a:lnTo>
                <a:lnTo>
                  <a:pt x="936142" y="319900"/>
                </a:lnTo>
                <a:lnTo>
                  <a:pt x="847661" y="277622"/>
                </a:lnTo>
                <a:lnTo>
                  <a:pt x="820445" y="337527"/>
                </a:lnTo>
                <a:lnTo>
                  <a:pt x="863841" y="357606"/>
                </a:lnTo>
                <a:lnTo>
                  <a:pt x="906284" y="378117"/>
                </a:lnTo>
                <a:lnTo>
                  <a:pt x="947635" y="398945"/>
                </a:lnTo>
                <a:lnTo>
                  <a:pt x="992708" y="422643"/>
                </a:lnTo>
                <a:lnTo>
                  <a:pt x="1023696" y="364756"/>
                </a:lnTo>
                <a:close/>
              </a:path>
              <a:path w="2375534" h="4342765">
                <a:moveTo>
                  <a:pt x="1302423" y="540372"/>
                </a:moveTo>
                <a:lnTo>
                  <a:pt x="1263484" y="511784"/>
                </a:lnTo>
                <a:lnTo>
                  <a:pt x="1223137" y="483704"/>
                </a:lnTo>
                <a:lnTo>
                  <a:pt x="1181455" y="456158"/>
                </a:lnTo>
                <a:lnTo>
                  <a:pt x="1138516" y="429196"/>
                </a:lnTo>
                <a:lnTo>
                  <a:pt x="1104620" y="486270"/>
                </a:lnTo>
                <a:lnTo>
                  <a:pt x="1145095" y="511568"/>
                </a:lnTo>
                <a:lnTo>
                  <a:pt x="1184897" y="537870"/>
                </a:lnTo>
                <a:lnTo>
                  <a:pt x="1224026" y="565162"/>
                </a:lnTo>
                <a:lnTo>
                  <a:pt x="1262468" y="593458"/>
                </a:lnTo>
                <a:lnTo>
                  <a:pt x="1302423" y="540372"/>
                </a:lnTo>
                <a:close/>
              </a:path>
              <a:path w="2375534" h="4342765">
                <a:moveTo>
                  <a:pt x="1541716" y="766000"/>
                </a:moveTo>
                <a:lnTo>
                  <a:pt x="1508798" y="728738"/>
                </a:lnTo>
                <a:lnTo>
                  <a:pt x="1474698" y="692645"/>
                </a:lnTo>
                <a:lnTo>
                  <a:pt x="1439392" y="657707"/>
                </a:lnTo>
                <a:lnTo>
                  <a:pt x="1402905" y="623938"/>
                </a:lnTo>
                <a:lnTo>
                  <a:pt x="1359090" y="673100"/>
                </a:lnTo>
                <a:lnTo>
                  <a:pt x="1393977" y="705167"/>
                </a:lnTo>
                <a:lnTo>
                  <a:pt x="1427670" y="738403"/>
                </a:lnTo>
                <a:lnTo>
                  <a:pt x="1460182" y="772807"/>
                </a:lnTo>
                <a:lnTo>
                  <a:pt x="1491488" y="808367"/>
                </a:lnTo>
                <a:lnTo>
                  <a:pt x="1541716" y="766000"/>
                </a:lnTo>
                <a:close/>
              </a:path>
              <a:path w="2375534" h="4342765">
                <a:moveTo>
                  <a:pt x="1718602" y="1044232"/>
                </a:moveTo>
                <a:lnTo>
                  <a:pt x="1696707" y="999363"/>
                </a:lnTo>
                <a:lnTo>
                  <a:pt x="1673047" y="955484"/>
                </a:lnTo>
                <a:lnTo>
                  <a:pt x="1647634" y="912596"/>
                </a:lnTo>
                <a:lnTo>
                  <a:pt x="1620469" y="870699"/>
                </a:lnTo>
                <a:lnTo>
                  <a:pt x="1566138" y="907529"/>
                </a:lnTo>
                <a:lnTo>
                  <a:pt x="1591830" y="947166"/>
                </a:lnTo>
                <a:lnTo>
                  <a:pt x="1615833" y="987767"/>
                </a:lnTo>
                <a:lnTo>
                  <a:pt x="1638160" y="1029309"/>
                </a:lnTo>
                <a:lnTo>
                  <a:pt x="1658797" y="1071803"/>
                </a:lnTo>
                <a:lnTo>
                  <a:pt x="1718602" y="1044232"/>
                </a:lnTo>
                <a:close/>
              </a:path>
              <a:path w="2375534" h="4342765">
                <a:moveTo>
                  <a:pt x="1818563" y="1358379"/>
                </a:moveTo>
                <a:lnTo>
                  <a:pt x="1808238" y="1309814"/>
                </a:lnTo>
                <a:lnTo>
                  <a:pt x="1796262" y="1261681"/>
                </a:lnTo>
                <a:lnTo>
                  <a:pt x="1782635" y="1214005"/>
                </a:lnTo>
                <a:lnTo>
                  <a:pt x="1767344" y="1166761"/>
                </a:lnTo>
                <a:lnTo>
                  <a:pt x="1705356" y="1187945"/>
                </a:lnTo>
                <a:lnTo>
                  <a:pt x="1719821" y="1233131"/>
                </a:lnTo>
                <a:lnTo>
                  <a:pt x="1732749" y="1278724"/>
                </a:lnTo>
                <a:lnTo>
                  <a:pt x="1744154" y="1324724"/>
                </a:lnTo>
                <a:lnTo>
                  <a:pt x="1754022" y="1371130"/>
                </a:lnTo>
                <a:lnTo>
                  <a:pt x="1818563" y="1358379"/>
                </a:lnTo>
                <a:close/>
              </a:path>
              <a:path w="2375534" h="4342765">
                <a:moveTo>
                  <a:pt x="1840014" y="2500299"/>
                </a:moveTo>
                <a:lnTo>
                  <a:pt x="1773491" y="2500058"/>
                </a:lnTo>
                <a:lnTo>
                  <a:pt x="1771586" y="2610751"/>
                </a:lnTo>
                <a:lnTo>
                  <a:pt x="1771446" y="2634500"/>
                </a:lnTo>
                <a:lnTo>
                  <a:pt x="1771484" y="2657983"/>
                </a:lnTo>
                <a:lnTo>
                  <a:pt x="1771700" y="2681287"/>
                </a:lnTo>
                <a:lnTo>
                  <a:pt x="1772069" y="2704465"/>
                </a:lnTo>
                <a:lnTo>
                  <a:pt x="1837918" y="2702471"/>
                </a:lnTo>
                <a:lnTo>
                  <a:pt x="1837626" y="2679674"/>
                </a:lnTo>
                <a:lnTo>
                  <a:pt x="1837448" y="2656840"/>
                </a:lnTo>
                <a:lnTo>
                  <a:pt x="1837410" y="2633865"/>
                </a:lnTo>
                <a:lnTo>
                  <a:pt x="1837537" y="2610675"/>
                </a:lnTo>
                <a:lnTo>
                  <a:pt x="1837969" y="2582976"/>
                </a:lnTo>
                <a:lnTo>
                  <a:pt x="1838553" y="2555367"/>
                </a:lnTo>
                <a:lnTo>
                  <a:pt x="1840014" y="2500299"/>
                </a:lnTo>
                <a:close/>
              </a:path>
              <a:path w="2375534" h="4342765">
                <a:moveTo>
                  <a:pt x="1852688" y="2139200"/>
                </a:moveTo>
                <a:lnTo>
                  <a:pt x="1787105" y="2136495"/>
                </a:lnTo>
                <a:lnTo>
                  <a:pt x="1779295" y="2343810"/>
                </a:lnTo>
                <a:lnTo>
                  <a:pt x="1844738" y="2346071"/>
                </a:lnTo>
                <a:lnTo>
                  <a:pt x="1852688" y="2139200"/>
                </a:lnTo>
                <a:close/>
              </a:path>
              <a:path w="2375534" h="4342765">
                <a:moveTo>
                  <a:pt x="1855952" y="1682965"/>
                </a:moveTo>
                <a:lnTo>
                  <a:pt x="1852841" y="1631848"/>
                </a:lnTo>
                <a:lnTo>
                  <a:pt x="1849107" y="1582445"/>
                </a:lnTo>
                <a:lnTo>
                  <a:pt x="1844649" y="1534553"/>
                </a:lnTo>
                <a:lnTo>
                  <a:pt x="1839341" y="1487906"/>
                </a:lnTo>
                <a:lnTo>
                  <a:pt x="1774990" y="1494053"/>
                </a:lnTo>
                <a:lnTo>
                  <a:pt x="1780146" y="1539519"/>
                </a:lnTo>
                <a:lnTo>
                  <a:pt x="1784477" y="1586344"/>
                </a:lnTo>
                <a:lnTo>
                  <a:pt x="1787982" y="1634832"/>
                </a:lnTo>
                <a:lnTo>
                  <a:pt x="1790687" y="1685264"/>
                </a:lnTo>
                <a:lnTo>
                  <a:pt x="1855952" y="1682965"/>
                </a:lnTo>
                <a:close/>
              </a:path>
              <a:path w="2375534" h="4342765">
                <a:moveTo>
                  <a:pt x="1858619" y="1858721"/>
                </a:moveTo>
                <a:lnTo>
                  <a:pt x="1858492" y="1813902"/>
                </a:lnTo>
                <a:lnTo>
                  <a:pt x="1792681" y="1814423"/>
                </a:lnTo>
                <a:lnTo>
                  <a:pt x="1792884" y="1858467"/>
                </a:lnTo>
                <a:lnTo>
                  <a:pt x="1792605" y="1905000"/>
                </a:lnTo>
                <a:lnTo>
                  <a:pt x="1791817" y="1954555"/>
                </a:lnTo>
                <a:lnTo>
                  <a:pt x="1790547" y="2007641"/>
                </a:lnTo>
                <a:lnTo>
                  <a:pt x="1856295" y="2009317"/>
                </a:lnTo>
                <a:lnTo>
                  <a:pt x="1857552" y="1956028"/>
                </a:lnTo>
                <a:lnTo>
                  <a:pt x="1858314" y="1905965"/>
                </a:lnTo>
                <a:lnTo>
                  <a:pt x="1858619" y="1858721"/>
                </a:lnTo>
                <a:close/>
              </a:path>
              <a:path w="2375534" h="4342765">
                <a:moveTo>
                  <a:pt x="2375370" y="4297426"/>
                </a:moveTo>
                <a:lnTo>
                  <a:pt x="2360295" y="4279862"/>
                </a:lnTo>
                <a:lnTo>
                  <a:pt x="2342591" y="4258310"/>
                </a:lnTo>
                <a:lnTo>
                  <a:pt x="2319286" y="4228312"/>
                </a:lnTo>
                <a:lnTo>
                  <a:pt x="2266645" y="4267530"/>
                </a:lnTo>
                <a:lnTo>
                  <a:pt x="2281148" y="4286796"/>
                </a:lnTo>
                <a:lnTo>
                  <a:pt x="2296134" y="4305668"/>
                </a:lnTo>
                <a:lnTo>
                  <a:pt x="2311616" y="4324134"/>
                </a:lnTo>
                <a:lnTo>
                  <a:pt x="2327567" y="4342219"/>
                </a:lnTo>
                <a:lnTo>
                  <a:pt x="2375370" y="42974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7317" y="783612"/>
            <a:ext cx="829948" cy="129128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48834" y="4796257"/>
            <a:ext cx="9915524" cy="54863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02148" y="136616"/>
            <a:ext cx="12139930" cy="455485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507365" marR="5080" indent="-495300">
              <a:lnSpc>
                <a:spcPct val="116399"/>
              </a:lnSpc>
              <a:spcBef>
                <a:spcPts val="90"/>
              </a:spcBef>
            </a:pPr>
            <a:r>
              <a:rPr dirty="0" sz="9400" spc="-1245">
                <a:solidFill>
                  <a:srgbClr val="FF8001"/>
                </a:solidFill>
              </a:rPr>
              <a:t>NOSSA</a:t>
            </a:r>
            <a:r>
              <a:rPr dirty="0" sz="9400" spc="-160">
                <a:solidFill>
                  <a:srgbClr val="FF8001"/>
                </a:solidFill>
              </a:rPr>
              <a:t> </a:t>
            </a:r>
            <a:r>
              <a:rPr dirty="0" sz="9400" spc="-1350">
                <a:solidFill>
                  <a:srgbClr val="FF8001"/>
                </a:solidFill>
              </a:rPr>
              <a:t>MAIOR</a:t>
            </a:r>
            <a:r>
              <a:rPr dirty="0" sz="9400" spc="-155">
                <a:solidFill>
                  <a:srgbClr val="FF8001"/>
                </a:solidFill>
              </a:rPr>
              <a:t> </a:t>
            </a:r>
            <a:r>
              <a:rPr dirty="0" sz="9400" spc="-1939">
                <a:solidFill>
                  <a:srgbClr val="FF8001"/>
                </a:solidFill>
              </a:rPr>
              <a:t>ARMA</a:t>
            </a:r>
            <a:r>
              <a:rPr dirty="0" sz="9400" spc="-155">
                <a:solidFill>
                  <a:srgbClr val="FF8001"/>
                </a:solidFill>
              </a:rPr>
              <a:t> </a:t>
            </a:r>
            <a:r>
              <a:rPr dirty="0" sz="9400" spc="-1630">
                <a:solidFill>
                  <a:srgbClr val="FF8001"/>
                </a:solidFill>
              </a:rPr>
              <a:t>CONTRA </a:t>
            </a:r>
            <a:r>
              <a:rPr dirty="0" sz="9400" spc="-2085">
                <a:solidFill>
                  <a:srgbClr val="FF8001"/>
                </a:solidFill>
              </a:rPr>
              <a:t>A</a:t>
            </a:r>
            <a:r>
              <a:rPr dirty="0" sz="9400" spc="-155">
                <a:solidFill>
                  <a:srgbClr val="FF8001"/>
                </a:solidFill>
              </a:rPr>
              <a:t> </a:t>
            </a:r>
            <a:r>
              <a:rPr dirty="0" sz="9400" spc="-1315">
                <a:solidFill>
                  <a:srgbClr val="FF8001"/>
                </a:solidFill>
              </a:rPr>
              <a:t>VIOLÊNCIA</a:t>
            </a:r>
            <a:r>
              <a:rPr dirty="0" sz="9400" spc="-155">
                <a:solidFill>
                  <a:srgbClr val="FF8001"/>
                </a:solidFill>
              </a:rPr>
              <a:t> </a:t>
            </a:r>
            <a:r>
              <a:rPr dirty="0" sz="9400" spc="-1720">
                <a:solidFill>
                  <a:srgbClr val="FF8001"/>
                </a:solidFill>
              </a:rPr>
              <a:t>SEXUAL</a:t>
            </a:r>
            <a:r>
              <a:rPr dirty="0" sz="9400" spc="-155">
                <a:solidFill>
                  <a:srgbClr val="FF8001"/>
                </a:solidFill>
              </a:rPr>
              <a:t> </a:t>
            </a:r>
            <a:r>
              <a:rPr dirty="0" sz="9400" spc="-1660">
                <a:solidFill>
                  <a:srgbClr val="FF8001"/>
                </a:solidFill>
              </a:rPr>
              <a:t>É</a:t>
            </a:r>
            <a:r>
              <a:rPr dirty="0" sz="9400" spc="-155">
                <a:solidFill>
                  <a:srgbClr val="FF8001"/>
                </a:solidFill>
              </a:rPr>
              <a:t> </a:t>
            </a:r>
            <a:r>
              <a:rPr dirty="0" sz="9400" spc="-580">
                <a:solidFill>
                  <a:srgbClr val="FF8001"/>
                </a:solidFill>
              </a:rPr>
              <a:t>O</a:t>
            </a:r>
            <a:endParaRPr sz="9400"/>
          </a:p>
          <a:p>
            <a:pPr algn="ctr" marR="1099820">
              <a:lnSpc>
                <a:spcPct val="100000"/>
              </a:lnSpc>
              <a:spcBef>
                <a:spcPts val="1135"/>
              </a:spcBef>
            </a:pPr>
            <a:r>
              <a:rPr dirty="0" sz="6900" spc="1255" b="0">
                <a:latin typeface="Verdana"/>
                <a:cs typeface="Verdana"/>
              </a:rPr>
              <a:t>Conhecimento</a:t>
            </a:r>
            <a:endParaRPr sz="6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0970" y="3066619"/>
            <a:ext cx="7991474" cy="72199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94057" y="63789"/>
            <a:ext cx="6788150" cy="2459355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950" spc="-2515" b="0">
                <a:latin typeface="Trebuchet MS"/>
                <a:cs typeface="Trebuchet MS"/>
              </a:rPr>
              <a:t>OBRIGADA</a:t>
            </a:r>
            <a:endParaRPr sz="159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88680" y="9168055"/>
              <a:ext cx="2771775" cy="1119505"/>
            </a:xfrm>
            <a:custGeom>
              <a:avLst/>
              <a:gdLst/>
              <a:ahLst/>
              <a:cxnLst/>
              <a:rect l="l" t="t" r="r" b="b"/>
              <a:pathLst>
                <a:path w="2771775" h="1119504">
                  <a:moveTo>
                    <a:pt x="2771486" y="1118944"/>
                  </a:moveTo>
                  <a:lnTo>
                    <a:pt x="0" y="1118944"/>
                  </a:lnTo>
                  <a:lnTo>
                    <a:pt x="188084" y="0"/>
                  </a:lnTo>
                  <a:lnTo>
                    <a:pt x="2496197" y="26787"/>
                  </a:lnTo>
                  <a:lnTo>
                    <a:pt x="2771486" y="1118944"/>
                  </a:lnTo>
                  <a:close/>
                </a:path>
              </a:pathLst>
            </a:custGeom>
            <a:solidFill>
              <a:srgbClr val="E3CDC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522" y="3664251"/>
              <a:ext cx="5511626" cy="599782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95074" y="491219"/>
            <a:ext cx="15697200" cy="17399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0800" marR="30480">
              <a:lnSpc>
                <a:spcPct val="138900"/>
              </a:lnSpc>
              <a:spcBef>
                <a:spcPts val="95"/>
              </a:spcBef>
              <a:tabLst>
                <a:tab pos="8197850" algn="l"/>
              </a:tabLst>
            </a:pPr>
            <a:r>
              <a:rPr dirty="0" sz="4050" spc="-484"/>
              <a:t>Por</a:t>
            </a:r>
            <a:r>
              <a:rPr dirty="0" sz="4050" spc="434"/>
              <a:t> </a:t>
            </a:r>
            <a:r>
              <a:rPr dirty="0" sz="4050" spc="-430"/>
              <a:t>isso</a:t>
            </a:r>
            <a:r>
              <a:rPr dirty="0" sz="4050" spc="434"/>
              <a:t> </a:t>
            </a:r>
            <a:r>
              <a:rPr dirty="0" sz="4050" spc="-515"/>
              <a:t>18</a:t>
            </a:r>
            <a:r>
              <a:rPr dirty="0" sz="4050" spc="430"/>
              <a:t> </a:t>
            </a:r>
            <a:r>
              <a:rPr dirty="0" sz="4050" spc="-835"/>
              <a:t>de</a:t>
            </a:r>
            <a:r>
              <a:rPr dirty="0" sz="4050" spc="434"/>
              <a:t> </a:t>
            </a:r>
            <a:r>
              <a:rPr dirty="0" sz="4050" spc="-630"/>
              <a:t>maio,</a:t>
            </a:r>
            <a:r>
              <a:rPr dirty="0" sz="4050" spc="434"/>
              <a:t> </a:t>
            </a:r>
            <a:r>
              <a:rPr dirty="0" sz="4050" spc="-340"/>
              <a:t>foi</a:t>
            </a:r>
            <a:r>
              <a:rPr dirty="0" sz="4050" spc="434"/>
              <a:t> </a:t>
            </a:r>
            <a:r>
              <a:rPr dirty="0" sz="4050" spc="-560"/>
              <a:t>escolhido</a:t>
            </a:r>
            <a:r>
              <a:rPr dirty="0" sz="4050" spc="430"/>
              <a:t> </a:t>
            </a:r>
            <a:r>
              <a:rPr dirty="0" sz="4050" spc="-655"/>
              <a:t>como</a:t>
            </a:r>
            <a:r>
              <a:rPr dirty="0" sz="4050"/>
              <a:t>	</a:t>
            </a:r>
            <a:r>
              <a:rPr dirty="0" sz="4050" spc="-735"/>
              <a:t>“O</a:t>
            </a:r>
            <a:r>
              <a:rPr dirty="0" sz="4050" spc="425"/>
              <a:t> </a:t>
            </a:r>
            <a:r>
              <a:rPr dirty="0" sz="4050" spc="-630"/>
              <a:t>Dia</a:t>
            </a:r>
            <a:r>
              <a:rPr dirty="0" sz="4050" spc="434"/>
              <a:t> </a:t>
            </a:r>
            <a:r>
              <a:rPr dirty="0" sz="4050" spc="-570"/>
              <a:t>Nacional</a:t>
            </a:r>
            <a:r>
              <a:rPr dirty="0" sz="4050" spc="434"/>
              <a:t> </a:t>
            </a:r>
            <a:r>
              <a:rPr dirty="0" sz="4050" spc="-835"/>
              <a:t>de</a:t>
            </a:r>
            <a:r>
              <a:rPr dirty="0" sz="4050" spc="434"/>
              <a:t> </a:t>
            </a:r>
            <a:r>
              <a:rPr dirty="0" sz="4050" spc="-760"/>
              <a:t>Combate</a:t>
            </a:r>
            <a:r>
              <a:rPr dirty="0" sz="4050" spc="440"/>
              <a:t> </a:t>
            </a:r>
            <a:r>
              <a:rPr dirty="0" sz="4050" spc="-500"/>
              <a:t>ao</a:t>
            </a:r>
            <a:r>
              <a:rPr dirty="0" sz="4050" spc="434"/>
              <a:t> </a:t>
            </a:r>
            <a:r>
              <a:rPr dirty="0" sz="4050" spc="-650"/>
              <a:t>Abuso</a:t>
            </a:r>
            <a:r>
              <a:rPr dirty="0" sz="4050" spc="434"/>
              <a:t> </a:t>
            </a:r>
            <a:r>
              <a:rPr dirty="0" sz="4050" spc="-960"/>
              <a:t>e </a:t>
            </a:r>
            <a:r>
              <a:rPr dirty="0" sz="4050" spc="-590"/>
              <a:t>Exploração</a:t>
            </a:r>
            <a:r>
              <a:rPr dirty="0" sz="4050" spc="-60"/>
              <a:t> </a:t>
            </a:r>
            <a:r>
              <a:rPr dirty="0" sz="4050" spc="-680"/>
              <a:t>Sexual</a:t>
            </a:r>
            <a:r>
              <a:rPr dirty="0" sz="4050" spc="-65"/>
              <a:t> </a:t>
            </a:r>
            <a:r>
              <a:rPr dirty="0" sz="4050" spc="-835"/>
              <a:t>de</a:t>
            </a:r>
            <a:r>
              <a:rPr dirty="0" sz="4050" spc="-60"/>
              <a:t> </a:t>
            </a:r>
            <a:r>
              <a:rPr dirty="0" sz="4050" spc="-650"/>
              <a:t>Crianças</a:t>
            </a:r>
            <a:r>
              <a:rPr dirty="0" sz="4050" spc="-65"/>
              <a:t> </a:t>
            </a:r>
            <a:r>
              <a:rPr dirty="0" sz="4050" spc="-910"/>
              <a:t>e</a:t>
            </a:r>
            <a:r>
              <a:rPr dirty="0" sz="4050" spc="-60"/>
              <a:t> </a:t>
            </a:r>
            <a:r>
              <a:rPr dirty="0" sz="4050" spc="-680"/>
              <a:t>Adolescentes”,</a:t>
            </a:r>
            <a:r>
              <a:rPr dirty="0" sz="4050" spc="-65"/>
              <a:t> </a:t>
            </a:r>
            <a:r>
              <a:rPr dirty="0" sz="4050" spc="-685"/>
              <a:t>pela</a:t>
            </a:r>
            <a:r>
              <a:rPr dirty="0" sz="4050" spc="-60"/>
              <a:t> </a:t>
            </a:r>
            <a:r>
              <a:rPr dirty="0" sz="4050" spc="-670"/>
              <a:t>Lei</a:t>
            </a:r>
            <a:r>
              <a:rPr dirty="0" sz="4050" spc="-65"/>
              <a:t> </a:t>
            </a:r>
            <a:r>
              <a:rPr dirty="0" sz="4050" spc="-570"/>
              <a:t>nº</a:t>
            </a:r>
            <a:r>
              <a:rPr dirty="0" sz="4050" spc="-60"/>
              <a:t> </a:t>
            </a:r>
            <a:r>
              <a:rPr dirty="0" sz="4050" spc="-430"/>
              <a:t>9.970/2000.</a:t>
            </a:r>
            <a:r>
              <a:rPr dirty="0" sz="4050" spc="-525"/>
              <a:t> </a:t>
            </a:r>
            <a:r>
              <a:rPr dirty="0" baseline="39351" sz="3600" spc="-465"/>
              <a:t>.</a:t>
            </a:r>
            <a:endParaRPr baseline="39351" sz="3600"/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56891" y="1936446"/>
            <a:ext cx="3431108" cy="8349552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6247360" y="3008475"/>
            <a:ext cx="8321040" cy="6892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59000"/>
              </a:lnSpc>
              <a:spcBef>
                <a:spcPts val="95"/>
              </a:spcBef>
            </a:pPr>
            <a:r>
              <a:rPr dirty="0" sz="4050" spc="-900" b="1">
                <a:latin typeface="Trebuchet MS"/>
                <a:cs typeface="Trebuchet MS"/>
              </a:rPr>
              <a:t>A</a:t>
            </a:r>
            <a:r>
              <a:rPr dirty="0" sz="4050" spc="1695" b="1">
                <a:latin typeface="Trebuchet MS"/>
                <a:cs typeface="Trebuchet MS"/>
              </a:rPr>
              <a:t> </a:t>
            </a:r>
            <a:r>
              <a:rPr dirty="0" sz="4050" spc="-570" b="1">
                <a:latin typeface="Trebuchet MS"/>
                <a:cs typeface="Trebuchet MS"/>
              </a:rPr>
              <a:t>Resolução</a:t>
            </a:r>
            <a:r>
              <a:rPr dirty="0" sz="4050" spc="1695" b="1">
                <a:latin typeface="Trebuchet MS"/>
                <a:cs typeface="Trebuchet MS"/>
              </a:rPr>
              <a:t> </a:t>
            </a:r>
            <a:r>
              <a:rPr dirty="0" sz="4050" spc="-484" b="1">
                <a:latin typeface="Trebuchet MS"/>
                <a:cs typeface="Trebuchet MS"/>
              </a:rPr>
              <a:t>Nº</a:t>
            </a:r>
            <a:r>
              <a:rPr dirty="0" sz="4050" spc="1695" b="1">
                <a:latin typeface="Trebuchet MS"/>
                <a:cs typeface="Trebuchet MS"/>
              </a:rPr>
              <a:t> </a:t>
            </a:r>
            <a:r>
              <a:rPr dirty="0" sz="4050" spc="-520" b="1">
                <a:latin typeface="Trebuchet MS"/>
                <a:cs typeface="Trebuchet MS"/>
              </a:rPr>
              <a:t>236/2023</a:t>
            </a:r>
            <a:r>
              <a:rPr dirty="0" sz="4050" spc="1695" b="1">
                <a:latin typeface="Trebuchet MS"/>
                <a:cs typeface="Trebuchet MS"/>
              </a:rPr>
              <a:t> </a:t>
            </a:r>
            <a:r>
              <a:rPr dirty="0" sz="4050" spc="-505" b="1">
                <a:latin typeface="Trebuchet MS"/>
                <a:cs typeface="Trebuchet MS"/>
              </a:rPr>
              <a:t>do</a:t>
            </a:r>
            <a:r>
              <a:rPr dirty="0" sz="4050" spc="1695" b="1">
                <a:latin typeface="Trebuchet MS"/>
                <a:cs typeface="Trebuchet MS"/>
              </a:rPr>
              <a:t> </a:t>
            </a:r>
            <a:r>
              <a:rPr dirty="0" sz="4050" spc="-685" b="1">
                <a:latin typeface="Trebuchet MS"/>
                <a:cs typeface="Trebuchet MS"/>
              </a:rPr>
              <a:t>CONANDA</a:t>
            </a:r>
            <a:r>
              <a:rPr dirty="0" sz="4050" spc="-430" b="1">
                <a:latin typeface="Trebuchet MS"/>
                <a:cs typeface="Trebuchet MS"/>
              </a:rPr>
              <a:t> </a:t>
            </a:r>
            <a:r>
              <a:rPr dirty="0" sz="4050" spc="-484" b="1">
                <a:latin typeface="Trebuchet MS"/>
                <a:cs typeface="Trebuchet MS"/>
              </a:rPr>
              <a:t>oficializou</a:t>
            </a:r>
            <a:r>
              <a:rPr dirty="0" sz="4050" spc="135" b="1">
                <a:latin typeface="Trebuchet MS"/>
                <a:cs typeface="Trebuchet MS"/>
              </a:rPr>
              <a:t> </a:t>
            </a:r>
            <a:r>
              <a:rPr dirty="0" sz="4050" spc="-740" b="1">
                <a:latin typeface="Trebuchet MS"/>
                <a:cs typeface="Trebuchet MS"/>
              </a:rPr>
              <a:t>a</a:t>
            </a:r>
            <a:r>
              <a:rPr dirty="0" sz="4050" spc="135" b="1">
                <a:latin typeface="Trebuchet MS"/>
                <a:cs typeface="Trebuchet MS"/>
              </a:rPr>
              <a:t> </a:t>
            </a:r>
            <a:r>
              <a:rPr dirty="0" sz="4050" spc="-825" b="1">
                <a:latin typeface="Trebuchet MS"/>
                <a:cs typeface="Trebuchet MS"/>
              </a:rPr>
              <a:t>campanha</a:t>
            </a:r>
            <a:r>
              <a:rPr dirty="0" sz="4050" spc="135" b="1">
                <a:latin typeface="Trebuchet MS"/>
                <a:cs typeface="Trebuchet MS"/>
              </a:rPr>
              <a:t> </a:t>
            </a:r>
            <a:r>
              <a:rPr dirty="0" sz="4050" spc="-600" b="1">
                <a:latin typeface="Trebuchet MS"/>
                <a:cs typeface="Trebuchet MS"/>
              </a:rPr>
              <a:t>"Faça</a:t>
            </a:r>
            <a:r>
              <a:rPr dirty="0" sz="4050" spc="135" b="1">
                <a:latin typeface="Trebuchet MS"/>
                <a:cs typeface="Trebuchet MS"/>
              </a:rPr>
              <a:t> </a:t>
            </a:r>
            <a:r>
              <a:rPr dirty="0" sz="4050" spc="-440" b="1">
                <a:latin typeface="Trebuchet MS"/>
                <a:cs typeface="Trebuchet MS"/>
              </a:rPr>
              <a:t>Bonito</a:t>
            </a:r>
            <a:r>
              <a:rPr dirty="0" sz="4050" spc="135" b="1">
                <a:latin typeface="Trebuchet MS"/>
                <a:cs typeface="Trebuchet MS"/>
              </a:rPr>
              <a:t> </a:t>
            </a:r>
            <a:r>
              <a:rPr dirty="0" sz="4050" spc="70" b="1">
                <a:latin typeface="Trebuchet MS"/>
                <a:cs typeface="Trebuchet MS"/>
              </a:rPr>
              <a:t>-</a:t>
            </a:r>
            <a:r>
              <a:rPr dirty="0" sz="4050" spc="135" b="1">
                <a:latin typeface="Trebuchet MS"/>
                <a:cs typeface="Trebuchet MS"/>
              </a:rPr>
              <a:t> </a:t>
            </a:r>
            <a:r>
              <a:rPr dirty="0" sz="4050" spc="-575" b="1">
                <a:latin typeface="Trebuchet MS"/>
                <a:cs typeface="Trebuchet MS"/>
              </a:rPr>
              <a:t>Proteja</a:t>
            </a:r>
            <a:r>
              <a:rPr dirty="0" sz="4050" spc="-420" b="1">
                <a:latin typeface="Trebuchet MS"/>
                <a:cs typeface="Trebuchet MS"/>
              </a:rPr>
              <a:t> </a:t>
            </a:r>
            <a:r>
              <a:rPr dirty="0" sz="4050" spc="-560" b="1">
                <a:latin typeface="Trebuchet MS"/>
                <a:cs typeface="Trebuchet MS"/>
              </a:rPr>
              <a:t>nossas</a:t>
            </a:r>
            <a:r>
              <a:rPr dirty="0" sz="4050" spc="875" b="1">
                <a:latin typeface="Trebuchet MS"/>
                <a:cs typeface="Trebuchet MS"/>
              </a:rPr>
              <a:t> </a:t>
            </a:r>
            <a:r>
              <a:rPr dirty="0" sz="4050" spc="-635" b="1">
                <a:latin typeface="Trebuchet MS"/>
                <a:cs typeface="Trebuchet MS"/>
              </a:rPr>
              <a:t>crianças</a:t>
            </a:r>
            <a:r>
              <a:rPr dirty="0" sz="4050" spc="875" b="1">
                <a:latin typeface="Trebuchet MS"/>
                <a:cs typeface="Trebuchet MS"/>
              </a:rPr>
              <a:t> </a:t>
            </a:r>
            <a:r>
              <a:rPr dirty="0" sz="4050" spc="-910" b="1">
                <a:latin typeface="Trebuchet MS"/>
                <a:cs typeface="Trebuchet MS"/>
              </a:rPr>
              <a:t>e</a:t>
            </a:r>
            <a:r>
              <a:rPr dirty="0" sz="4050" spc="875" b="1">
                <a:latin typeface="Trebuchet MS"/>
                <a:cs typeface="Trebuchet MS"/>
              </a:rPr>
              <a:t> </a:t>
            </a:r>
            <a:r>
              <a:rPr dirty="0" sz="4050" spc="-575" b="1">
                <a:latin typeface="Trebuchet MS"/>
                <a:cs typeface="Trebuchet MS"/>
              </a:rPr>
              <a:t>adolescentes",</a:t>
            </a:r>
            <a:r>
              <a:rPr dirty="0" sz="4050" spc="875" b="1">
                <a:latin typeface="Trebuchet MS"/>
                <a:cs typeface="Trebuchet MS"/>
              </a:rPr>
              <a:t> </a:t>
            </a:r>
            <a:r>
              <a:rPr dirty="0" sz="4050" spc="-765" b="1">
                <a:latin typeface="Trebuchet MS"/>
                <a:cs typeface="Trebuchet MS"/>
              </a:rPr>
              <a:t>com</a:t>
            </a:r>
            <a:r>
              <a:rPr dirty="0" sz="4050" spc="875" b="1">
                <a:latin typeface="Trebuchet MS"/>
                <a:cs typeface="Trebuchet MS"/>
              </a:rPr>
              <a:t> </a:t>
            </a:r>
            <a:r>
              <a:rPr dirty="0" sz="4050" spc="-740" b="1">
                <a:latin typeface="Trebuchet MS"/>
                <a:cs typeface="Trebuchet MS"/>
              </a:rPr>
              <a:t>a</a:t>
            </a:r>
            <a:r>
              <a:rPr dirty="0" sz="4050" spc="875" b="1">
                <a:latin typeface="Trebuchet MS"/>
                <a:cs typeface="Trebuchet MS"/>
              </a:rPr>
              <a:t> </a:t>
            </a:r>
            <a:r>
              <a:rPr dirty="0" sz="4050" spc="-395" b="1">
                <a:latin typeface="Trebuchet MS"/>
                <a:cs typeface="Trebuchet MS"/>
              </a:rPr>
              <a:t>flor </a:t>
            </a:r>
            <a:r>
              <a:rPr dirty="0" sz="4050" spc="-780" b="1">
                <a:latin typeface="Trebuchet MS"/>
                <a:cs typeface="Trebuchet MS"/>
              </a:rPr>
              <a:t>amarela</a:t>
            </a:r>
            <a:r>
              <a:rPr dirty="0" sz="4050" spc="780" b="1">
                <a:latin typeface="Trebuchet MS"/>
                <a:cs typeface="Trebuchet MS"/>
              </a:rPr>
              <a:t> </a:t>
            </a:r>
            <a:r>
              <a:rPr dirty="0" sz="4050" spc="-910" b="1">
                <a:latin typeface="Trebuchet MS"/>
                <a:cs typeface="Trebuchet MS"/>
              </a:rPr>
              <a:t>e</a:t>
            </a:r>
            <a:r>
              <a:rPr dirty="0" sz="4050" spc="780" b="1">
                <a:latin typeface="Trebuchet MS"/>
                <a:cs typeface="Trebuchet MS"/>
              </a:rPr>
              <a:t> </a:t>
            </a:r>
            <a:r>
              <a:rPr dirty="0" sz="4050" spc="-645" b="1">
                <a:latin typeface="Trebuchet MS"/>
                <a:cs typeface="Trebuchet MS"/>
              </a:rPr>
              <a:t>laranja</a:t>
            </a:r>
            <a:r>
              <a:rPr dirty="0" sz="4050" spc="780" b="1">
                <a:latin typeface="Trebuchet MS"/>
                <a:cs typeface="Trebuchet MS"/>
              </a:rPr>
              <a:t> </a:t>
            </a:r>
            <a:r>
              <a:rPr dirty="0" sz="4050" spc="-635" b="1">
                <a:latin typeface="Trebuchet MS"/>
                <a:cs typeface="Trebuchet MS"/>
              </a:rPr>
              <a:t>como</a:t>
            </a:r>
            <a:r>
              <a:rPr dirty="0" sz="4050" spc="780" b="1">
                <a:latin typeface="Trebuchet MS"/>
                <a:cs typeface="Trebuchet MS"/>
              </a:rPr>
              <a:t> </a:t>
            </a:r>
            <a:r>
              <a:rPr dirty="0" sz="4050" spc="-580" b="1">
                <a:latin typeface="Trebuchet MS"/>
                <a:cs typeface="Trebuchet MS"/>
              </a:rPr>
              <a:t>símbolo</a:t>
            </a:r>
            <a:r>
              <a:rPr dirty="0" sz="4050" spc="780" b="1">
                <a:latin typeface="Trebuchet MS"/>
                <a:cs typeface="Trebuchet MS"/>
              </a:rPr>
              <a:t> </a:t>
            </a:r>
            <a:r>
              <a:rPr dirty="0" sz="4050" spc="-595" b="1">
                <a:latin typeface="Trebuchet MS"/>
                <a:cs typeface="Trebuchet MS"/>
              </a:rPr>
              <a:t>nacional</a:t>
            </a:r>
            <a:r>
              <a:rPr dirty="0" sz="4050" spc="780" b="1">
                <a:latin typeface="Trebuchet MS"/>
                <a:cs typeface="Trebuchet MS"/>
              </a:rPr>
              <a:t> </a:t>
            </a:r>
            <a:r>
              <a:rPr dirty="0" sz="4050" spc="-505" b="1">
                <a:latin typeface="Trebuchet MS"/>
                <a:cs typeface="Trebuchet MS"/>
              </a:rPr>
              <a:t>do</a:t>
            </a:r>
            <a:r>
              <a:rPr dirty="0" sz="4050" spc="-135" b="1">
                <a:latin typeface="Trebuchet MS"/>
                <a:cs typeface="Trebuchet MS"/>
              </a:rPr>
              <a:t> </a:t>
            </a:r>
            <a:r>
              <a:rPr dirty="0" sz="4050" spc="-695" b="1">
                <a:latin typeface="Trebuchet MS"/>
                <a:cs typeface="Trebuchet MS"/>
              </a:rPr>
              <a:t>enfrentamento</a:t>
            </a:r>
            <a:r>
              <a:rPr dirty="0" sz="4050" spc="545" b="1">
                <a:latin typeface="Trebuchet MS"/>
                <a:cs typeface="Trebuchet MS"/>
              </a:rPr>
              <a:t> </a:t>
            </a:r>
            <a:r>
              <a:rPr dirty="0" sz="4050" spc="-500" b="1">
                <a:latin typeface="Trebuchet MS"/>
                <a:cs typeface="Trebuchet MS"/>
              </a:rPr>
              <a:t>ao</a:t>
            </a:r>
            <a:r>
              <a:rPr dirty="0" sz="4050" spc="545" b="1">
                <a:latin typeface="Trebuchet MS"/>
                <a:cs typeface="Trebuchet MS"/>
              </a:rPr>
              <a:t> </a:t>
            </a:r>
            <a:r>
              <a:rPr dirty="0" sz="4050" spc="-615" b="1">
                <a:latin typeface="Trebuchet MS"/>
                <a:cs typeface="Trebuchet MS"/>
              </a:rPr>
              <a:t>abuso</a:t>
            </a:r>
            <a:r>
              <a:rPr dirty="0" sz="4050" spc="545" b="1">
                <a:latin typeface="Trebuchet MS"/>
                <a:cs typeface="Trebuchet MS"/>
              </a:rPr>
              <a:t> </a:t>
            </a:r>
            <a:r>
              <a:rPr dirty="0" sz="4050" spc="-910" b="1">
                <a:latin typeface="Trebuchet MS"/>
                <a:cs typeface="Trebuchet MS"/>
              </a:rPr>
              <a:t>e</a:t>
            </a:r>
            <a:r>
              <a:rPr dirty="0" sz="4050" spc="545" b="1">
                <a:latin typeface="Trebuchet MS"/>
                <a:cs typeface="Trebuchet MS"/>
              </a:rPr>
              <a:t> </a:t>
            </a:r>
            <a:r>
              <a:rPr dirty="0" sz="4050" spc="-610" b="1">
                <a:latin typeface="Trebuchet MS"/>
                <a:cs typeface="Trebuchet MS"/>
              </a:rPr>
              <a:t>exploração</a:t>
            </a:r>
            <a:r>
              <a:rPr dirty="0" sz="4050" spc="545" b="1">
                <a:latin typeface="Trebuchet MS"/>
                <a:cs typeface="Trebuchet MS"/>
              </a:rPr>
              <a:t> </a:t>
            </a:r>
            <a:r>
              <a:rPr dirty="0" sz="4050" spc="-645" b="1">
                <a:latin typeface="Trebuchet MS"/>
                <a:cs typeface="Trebuchet MS"/>
              </a:rPr>
              <a:t>sexual,</a:t>
            </a:r>
            <a:r>
              <a:rPr dirty="0" sz="4050" spc="-320" b="1">
                <a:latin typeface="Trebuchet MS"/>
                <a:cs typeface="Trebuchet MS"/>
              </a:rPr>
              <a:t> </a:t>
            </a:r>
            <a:r>
              <a:rPr dirty="0" sz="4050" spc="-580" b="1">
                <a:latin typeface="Trebuchet MS"/>
                <a:cs typeface="Trebuchet MS"/>
              </a:rPr>
              <a:t>orientando</a:t>
            </a:r>
            <a:r>
              <a:rPr dirty="0" sz="4050" spc="204" b="1">
                <a:latin typeface="Trebuchet MS"/>
                <a:cs typeface="Trebuchet MS"/>
              </a:rPr>
              <a:t> </a:t>
            </a:r>
            <a:r>
              <a:rPr dirty="0" sz="4050" spc="-625" b="1">
                <a:latin typeface="Trebuchet MS"/>
                <a:cs typeface="Trebuchet MS"/>
              </a:rPr>
              <a:t>ações</a:t>
            </a:r>
            <a:r>
              <a:rPr dirty="0" sz="4050" spc="204" b="1">
                <a:latin typeface="Trebuchet MS"/>
                <a:cs typeface="Trebuchet MS"/>
              </a:rPr>
              <a:t> </a:t>
            </a:r>
            <a:r>
              <a:rPr dirty="0" sz="4050" spc="-835" b="1">
                <a:latin typeface="Trebuchet MS"/>
                <a:cs typeface="Trebuchet MS"/>
              </a:rPr>
              <a:t>de</a:t>
            </a:r>
            <a:r>
              <a:rPr dirty="0" sz="4050" spc="204" b="1">
                <a:latin typeface="Trebuchet MS"/>
                <a:cs typeface="Trebuchet MS"/>
              </a:rPr>
              <a:t> </a:t>
            </a:r>
            <a:r>
              <a:rPr dirty="0" sz="4050" spc="-710" b="1">
                <a:latin typeface="Trebuchet MS"/>
                <a:cs typeface="Trebuchet MS"/>
              </a:rPr>
              <a:t>prevenção</a:t>
            </a:r>
            <a:r>
              <a:rPr dirty="0" sz="4050" spc="204" b="1">
                <a:latin typeface="Trebuchet MS"/>
                <a:cs typeface="Trebuchet MS"/>
              </a:rPr>
              <a:t> </a:t>
            </a:r>
            <a:r>
              <a:rPr dirty="0" sz="4050" spc="-910" b="1">
                <a:latin typeface="Trebuchet MS"/>
                <a:cs typeface="Trebuchet MS"/>
              </a:rPr>
              <a:t>e</a:t>
            </a:r>
            <a:r>
              <a:rPr dirty="0" sz="4050" spc="204" b="1">
                <a:latin typeface="Trebuchet MS"/>
                <a:cs typeface="Trebuchet MS"/>
              </a:rPr>
              <a:t> </a:t>
            </a:r>
            <a:r>
              <a:rPr dirty="0" sz="4050" spc="-555" b="1">
                <a:latin typeface="Trebuchet MS"/>
                <a:cs typeface="Trebuchet MS"/>
              </a:rPr>
              <a:t>proteção</a:t>
            </a:r>
            <a:r>
              <a:rPr dirty="0" sz="4050" spc="204" b="1">
                <a:latin typeface="Trebuchet MS"/>
                <a:cs typeface="Trebuchet MS"/>
              </a:rPr>
              <a:t> </a:t>
            </a:r>
            <a:r>
              <a:rPr dirty="0" sz="4050" spc="-1135" b="1">
                <a:latin typeface="Trebuchet MS"/>
                <a:cs typeface="Trebuchet MS"/>
              </a:rPr>
              <a:t>em</a:t>
            </a:r>
            <a:r>
              <a:rPr dirty="0" sz="4050" spc="-480" b="1">
                <a:latin typeface="Trebuchet MS"/>
                <a:cs typeface="Trebuchet MS"/>
              </a:rPr>
              <a:t> </a:t>
            </a:r>
            <a:r>
              <a:rPr dirty="0" sz="4050" spc="-409" b="1">
                <a:latin typeface="Trebuchet MS"/>
                <a:cs typeface="Trebuchet MS"/>
              </a:rPr>
              <a:t>todo</a:t>
            </a:r>
            <a:r>
              <a:rPr dirty="0" sz="4050" spc="-75" b="1">
                <a:latin typeface="Trebuchet MS"/>
                <a:cs typeface="Trebuchet MS"/>
              </a:rPr>
              <a:t> </a:t>
            </a:r>
            <a:r>
              <a:rPr dirty="0" sz="4050" spc="-254" b="1">
                <a:latin typeface="Trebuchet MS"/>
                <a:cs typeface="Trebuchet MS"/>
              </a:rPr>
              <a:t>o</a:t>
            </a:r>
            <a:r>
              <a:rPr dirty="0" sz="4050" spc="-75" b="1">
                <a:latin typeface="Trebuchet MS"/>
                <a:cs typeface="Trebuchet MS"/>
              </a:rPr>
              <a:t> </a:t>
            </a:r>
            <a:r>
              <a:rPr dirty="0" sz="4050" spc="-459" b="1">
                <a:latin typeface="Trebuchet MS"/>
                <a:cs typeface="Trebuchet MS"/>
              </a:rPr>
              <a:t>território</a:t>
            </a:r>
            <a:r>
              <a:rPr dirty="0" sz="4050" spc="-75" b="1">
                <a:latin typeface="Trebuchet MS"/>
                <a:cs typeface="Trebuchet MS"/>
              </a:rPr>
              <a:t> </a:t>
            </a:r>
            <a:r>
              <a:rPr dirty="0" sz="4050" spc="-575" b="1">
                <a:latin typeface="Trebuchet MS"/>
                <a:cs typeface="Trebuchet MS"/>
              </a:rPr>
              <a:t>nacional.</a:t>
            </a:r>
            <a:endParaRPr sz="4050">
              <a:latin typeface="Trebuchet MS"/>
              <a:cs typeface="Trebuchet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47085" y="9877376"/>
            <a:ext cx="3964940" cy="3244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950" spc="-290" b="1">
                <a:latin typeface="Trebuchet MS"/>
                <a:cs typeface="Trebuchet MS"/>
              </a:rPr>
              <a:t>Fonte:</a:t>
            </a:r>
            <a:r>
              <a:rPr dirty="0" sz="1950" spc="-35" b="1">
                <a:latin typeface="Trebuchet MS"/>
                <a:cs typeface="Trebuchet MS"/>
              </a:rPr>
              <a:t> </a:t>
            </a:r>
            <a:r>
              <a:rPr dirty="0" sz="1950" spc="-280" b="1">
                <a:latin typeface="Trebuchet MS"/>
                <a:cs typeface="Trebuchet MS"/>
              </a:rPr>
              <a:t>https://</a:t>
            </a:r>
            <a:r>
              <a:rPr dirty="0" sz="1950" spc="-280" b="1">
                <a:latin typeface="Trebuchet MS"/>
                <a:cs typeface="Trebuchet MS"/>
                <a:hlinkClick r:id="rId5"/>
              </a:rPr>
              <a:t>www.facabonito.org/18demaio</a:t>
            </a:r>
            <a:endParaRPr sz="19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278" y="2057400"/>
              <a:ext cx="8058149" cy="8229599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8032071" y="2646679"/>
            <a:ext cx="8693785" cy="487172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6150" spc="-1085" b="1">
                <a:latin typeface="Trebuchet MS"/>
                <a:cs typeface="Trebuchet MS"/>
              </a:rPr>
              <a:t>ENTENDER</a:t>
            </a:r>
            <a:r>
              <a:rPr dirty="0" sz="6150" spc="-105" b="1">
                <a:latin typeface="Trebuchet MS"/>
                <a:cs typeface="Trebuchet MS"/>
              </a:rPr>
              <a:t> </a:t>
            </a:r>
            <a:r>
              <a:rPr dirty="0" sz="6150" spc="-830" b="1">
                <a:latin typeface="Trebuchet MS"/>
                <a:cs typeface="Trebuchet MS"/>
              </a:rPr>
              <a:t>SOBRE</a:t>
            </a:r>
            <a:r>
              <a:rPr dirty="0" sz="6150" spc="-95" b="1">
                <a:latin typeface="Trebuchet MS"/>
                <a:cs typeface="Trebuchet MS"/>
              </a:rPr>
              <a:t> </a:t>
            </a:r>
            <a:r>
              <a:rPr dirty="0" sz="6150" spc="-1365" b="1">
                <a:latin typeface="Trebuchet MS"/>
                <a:cs typeface="Trebuchet MS"/>
              </a:rPr>
              <a:t>A</a:t>
            </a:r>
            <a:r>
              <a:rPr dirty="0" sz="6150" spc="-95" b="1">
                <a:latin typeface="Trebuchet MS"/>
                <a:cs typeface="Trebuchet MS"/>
              </a:rPr>
              <a:t> </a:t>
            </a:r>
            <a:r>
              <a:rPr dirty="0" sz="6150" spc="-840" b="1">
                <a:latin typeface="Trebuchet MS"/>
                <a:cs typeface="Trebuchet MS"/>
              </a:rPr>
              <a:t>VIOLÊNCIA,</a:t>
            </a:r>
            <a:endParaRPr sz="6150">
              <a:latin typeface="Trebuchet MS"/>
              <a:cs typeface="Trebuchet MS"/>
            </a:endParaRPr>
          </a:p>
          <a:p>
            <a:pPr algn="ctr" marL="1014730" marR="1007110">
              <a:lnSpc>
                <a:spcPct val="208300"/>
              </a:lnSpc>
              <a:spcBef>
                <a:spcPts val="5"/>
              </a:spcBef>
            </a:pPr>
            <a:r>
              <a:rPr dirty="0" sz="6150" spc="-1195" b="1">
                <a:latin typeface="Trebuchet MS"/>
                <a:cs typeface="Trebuchet MS"/>
              </a:rPr>
              <a:t>PARA</a:t>
            </a:r>
            <a:r>
              <a:rPr dirty="0" sz="6150" spc="-110" b="1">
                <a:latin typeface="Trebuchet MS"/>
                <a:cs typeface="Trebuchet MS"/>
              </a:rPr>
              <a:t> </a:t>
            </a:r>
            <a:r>
              <a:rPr dirty="0" sz="6150" spc="-800" b="1">
                <a:latin typeface="Trebuchet MS"/>
                <a:cs typeface="Trebuchet MS"/>
              </a:rPr>
              <a:t>QUE</a:t>
            </a:r>
            <a:r>
              <a:rPr dirty="0" sz="6150" spc="-100" b="1">
                <a:latin typeface="Trebuchet MS"/>
                <a:cs typeface="Trebuchet MS"/>
              </a:rPr>
              <a:t> </a:t>
            </a:r>
            <a:r>
              <a:rPr dirty="0" sz="6150" spc="-1150" b="1">
                <a:latin typeface="Trebuchet MS"/>
                <a:cs typeface="Trebuchet MS"/>
              </a:rPr>
              <a:t>EU</a:t>
            </a:r>
            <a:r>
              <a:rPr dirty="0" sz="6150" spc="-100" b="1">
                <a:latin typeface="Trebuchet MS"/>
                <a:cs typeface="Trebuchet MS"/>
              </a:rPr>
              <a:t> </a:t>
            </a:r>
            <a:r>
              <a:rPr dirty="0" sz="6150" spc="-835" b="1">
                <a:latin typeface="Trebuchet MS"/>
                <a:cs typeface="Trebuchet MS"/>
              </a:rPr>
              <a:t>POSSA</a:t>
            </a:r>
            <a:r>
              <a:rPr dirty="0" sz="6150" spc="-100" b="1">
                <a:latin typeface="Trebuchet MS"/>
                <a:cs typeface="Trebuchet MS"/>
              </a:rPr>
              <a:t> </a:t>
            </a:r>
            <a:r>
              <a:rPr dirty="0" sz="6150" spc="-1215" b="1">
                <a:latin typeface="Trebuchet MS"/>
                <a:cs typeface="Trebuchet MS"/>
              </a:rPr>
              <a:t>ME </a:t>
            </a:r>
            <a:r>
              <a:rPr dirty="0" sz="6150" spc="-1065" b="1">
                <a:latin typeface="Trebuchet MS"/>
                <a:cs typeface="Trebuchet MS"/>
              </a:rPr>
              <a:t>PROTEGER.</a:t>
            </a:r>
            <a:endParaRPr sz="6150">
              <a:latin typeface="Trebuchet MS"/>
              <a:cs typeface="Trebuchet MS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489563" y="143881"/>
            <a:ext cx="10558145" cy="2667635"/>
            <a:chOff x="7489563" y="143881"/>
            <a:chExt cx="10558145" cy="266763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97187" y="551199"/>
              <a:ext cx="1745132" cy="159772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6110674" y="143890"/>
              <a:ext cx="1936750" cy="1056005"/>
            </a:xfrm>
            <a:custGeom>
              <a:avLst/>
              <a:gdLst/>
              <a:ahLst/>
              <a:cxnLst/>
              <a:rect l="l" t="t" r="r" b="b"/>
              <a:pathLst>
                <a:path w="1936750" h="1056005">
                  <a:moveTo>
                    <a:pt x="39243" y="1013853"/>
                  </a:moveTo>
                  <a:lnTo>
                    <a:pt x="11023" y="1006322"/>
                  </a:lnTo>
                  <a:lnTo>
                    <a:pt x="0" y="1048461"/>
                  </a:lnTo>
                  <a:lnTo>
                    <a:pt x="28422" y="1055611"/>
                  </a:lnTo>
                  <a:lnTo>
                    <a:pt x="39243" y="1013853"/>
                  </a:lnTo>
                  <a:close/>
                </a:path>
                <a:path w="1936750" h="1056005">
                  <a:moveTo>
                    <a:pt x="80352" y="875957"/>
                  </a:moveTo>
                  <a:lnTo>
                    <a:pt x="55930" y="867981"/>
                  </a:lnTo>
                  <a:lnTo>
                    <a:pt x="52184" y="866787"/>
                  </a:lnTo>
                  <a:lnTo>
                    <a:pt x="45694" y="887006"/>
                  </a:lnTo>
                  <a:lnTo>
                    <a:pt x="26225" y="949960"/>
                  </a:lnTo>
                  <a:lnTo>
                    <a:pt x="55003" y="958303"/>
                  </a:lnTo>
                  <a:lnTo>
                    <a:pt x="67475" y="916457"/>
                  </a:lnTo>
                  <a:lnTo>
                    <a:pt x="73863" y="895997"/>
                  </a:lnTo>
                  <a:lnTo>
                    <a:pt x="80352" y="875957"/>
                  </a:lnTo>
                  <a:close/>
                </a:path>
                <a:path w="1936750" h="1056005">
                  <a:moveTo>
                    <a:pt x="128955" y="741426"/>
                  </a:moveTo>
                  <a:lnTo>
                    <a:pt x="104228" y="731291"/>
                  </a:lnTo>
                  <a:lnTo>
                    <a:pt x="102095" y="730465"/>
                  </a:lnTo>
                  <a:lnTo>
                    <a:pt x="94119" y="750049"/>
                  </a:lnTo>
                  <a:lnTo>
                    <a:pt x="86220" y="770204"/>
                  </a:lnTo>
                  <a:lnTo>
                    <a:pt x="70485" y="811758"/>
                  </a:lnTo>
                  <a:lnTo>
                    <a:pt x="98361" y="821778"/>
                  </a:lnTo>
                  <a:lnTo>
                    <a:pt x="105829" y="801065"/>
                  </a:lnTo>
                  <a:lnTo>
                    <a:pt x="113436" y="780732"/>
                  </a:lnTo>
                  <a:lnTo>
                    <a:pt x="121170" y="760831"/>
                  </a:lnTo>
                  <a:lnTo>
                    <a:pt x="128955" y="741426"/>
                  </a:lnTo>
                  <a:close/>
                </a:path>
                <a:path w="1936750" h="1056005">
                  <a:moveTo>
                    <a:pt x="189572" y="613029"/>
                  </a:moveTo>
                  <a:lnTo>
                    <a:pt x="167576" y="601192"/>
                  </a:lnTo>
                  <a:lnTo>
                    <a:pt x="126123" y="678243"/>
                  </a:lnTo>
                  <a:lnTo>
                    <a:pt x="151422" y="689800"/>
                  </a:lnTo>
                  <a:lnTo>
                    <a:pt x="160426" y="670458"/>
                  </a:lnTo>
                  <a:lnTo>
                    <a:pt x="169608" y="651548"/>
                  </a:lnTo>
                  <a:lnTo>
                    <a:pt x="178955" y="633107"/>
                  </a:lnTo>
                  <a:lnTo>
                    <a:pt x="189572" y="613029"/>
                  </a:lnTo>
                  <a:close/>
                </a:path>
                <a:path w="1936750" h="1056005">
                  <a:moveTo>
                    <a:pt x="266065" y="492836"/>
                  </a:moveTo>
                  <a:lnTo>
                    <a:pt x="242417" y="474954"/>
                  </a:lnTo>
                  <a:lnTo>
                    <a:pt x="229616" y="492290"/>
                  </a:lnTo>
                  <a:lnTo>
                    <a:pt x="217043" y="510273"/>
                  </a:lnTo>
                  <a:lnTo>
                    <a:pt x="214198" y="514553"/>
                  </a:lnTo>
                  <a:lnTo>
                    <a:pt x="195351" y="549592"/>
                  </a:lnTo>
                  <a:lnTo>
                    <a:pt x="195757" y="549833"/>
                  </a:lnTo>
                  <a:lnTo>
                    <a:pt x="197954" y="551141"/>
                  </a:lnTo>
                  <a:lnTo>
                    <a:pt x="218071" y="563156"/>
                  </a:lnTo>
                  <a:lnTo>
                    <a:pt x="229400" y="545122"/>
                  </a:lnTo>
                  <a:lnTo>
                    <a:pt x="241173" y="527392"/>
                  </a:lnTo>
                  <a:lnTo>
                    <a:pt x="253390" y="509955"/>
                  </a:lnTo>
                  <a:lnTo>
                    <a:pt x="266065" y="492836"/>
                  </a:lnTo>
                  <a:close/>
                </a:path>
                <a:path w="1936750" h="1056005">
                  <a:moveTo>
                    <a:pt x="362191" y="390867"/>
                  </a:moveTo>
                  <a:lnTo>
                    <a:pt x="343331" y="368401"/>
                  </a:lnTo>
                  <a:lnTo>
                    <a:pt x="326669" y="383057"/>
                  </a:lnTo>
                  <a:lnTo>
                    <a:pt x="310527" y="398233"/>
                  </a:lnTo>
                  <a:lnTo>
                    <a:pt x="294906" y="413956"/>
                  </a:lnTo>
                  <a:lnTo>
                    <a:pt x="279806" y="430199"/>
                  </a:lnTo>
                  <a:lnTo>
                    <a:pt x="301688" y="449795"/>
                  </a:lnTo>
                  <a:lnTo>
                    <a:pt x="316039" y="434263"/>
                  </a:lnTo>
                  <a:lnTo>
                    <a:pt x="330898" y="419265"/>
                  </a:lnTo>
                  <a:lnTo>
                    <a:pt x="346290" y="404799"/>
                  </a:lnTo>
                  <a:lnTo>
                    <a:pt x="362191" y="390867"/>
                  </a:lnTo>
                  <a:close/>
                </a:path>
                <a:path w="1936750" h="1056005">
                  <a:moveTo>
                    <a:pt x="479894" y="316471"/>
                  </a:moveTo>
                  <a:lnTo>
                    <a:pt x="467664" y="289763"/>
                  </a:lnTo>
                  <a:lnTo>
                    <a:pt x="447611" y="299491"/>
                  </a:lnTo>
                  <a:lnTo>
                    <a:pt x="428015" y="309994"/>
                  </a:lnTo>
                  <a:lnTo>
                    <a:pt x="408851" y="321297"/>
                  </a:lnTo>
                  <a:lnTo>
                    <a:pt x="390131" y="333375"/>
                  </a:lnTo>
                  <a:lnTo>
                    <a:pt x="406501" y="357657"/>
                  </a:lnTo>
                  <a:lnTo>
                    <a:pt x="424218" y="346227"/>
                  </a:lnTo>
                  <a:lnTo>
                    <a:pt x="442353" y="335559"/>
                  </a:lnTo>
                  <a:lnTo>
                    <a:pt x="460921" y="325640"/>
                  </a:lnTo>
                  <a:lnTo>
                    <a:pt x="479894" y="316471"/>
                  </a:lnTo>
                  <a:close/>
                </a:path>
                <a:path w="1936750" h="1056005">
                  <a:moveTo>
                    <a:pt x="613549" y="274281"/>
                  </a:moveTo>
                  <a:lnTo>
                    <a:pt x="607923" y="245478"/>
                  </a:lnTo>
                  <a:lnTo>
                    <a:pt x="586244" y="250037"/>
                  </a:lnTo>
                  <a:lnTo>
                    <a:pt x="564756" y="255333"/>
                  </a:lnTo>
                  <a:lnTo>
                    <a:pt x="543471" y="261366"/>
                  </a:lnTo>
                  <a:lnTo>
                    <a:pt x="522376" y="268135"/>
                  </a:lnTo>
                  <a:lnTo>
                    <a:pt x="531774" y="295821"/>
                  </a:lnTo>
                  <a:lnTo>
                    <a:pt x="551942" y="289407"/>
                  </a:lnTo>
                  <a:lnTo>
                    <a:pt x="572300" y="283679"/>
                  </a:lnTo>
                  <a:lnTo>
                    <a:pt x="592836" y="278638"/>
                  </a:lnTo>
                  <a:lnTo>
                    <a:pt x="613549" y="274281"/>
                  </a:lnTo>
                  <a:close/>
                </a:path>
                <a:path w="1936750" h="1056005">
                  <a:moveTo>
                    <a:pt x="753757" y="258241"/>
                  </a:moveTo>
                  <a:lnTo>
                    <a:pt x="752792" y="229120"/>
                  </a:lnTo>
                  <a:lnTo>
                    <a:pt x="729983" y="230454"/>
                  </a:lnTo>
                  <a:lnTo>
                    <a:pt x="707936" y="232067"/>
                  </a:lnTo>
                  <a:lnTo>
                    <a:pt x="686562" y="234010"/>
                  </a:lnTo>
                  <a:lnTo>
                    <a:pt x="665746" y="236334"/>
                  </a:lnTo>
                  <a:lnTo>
                    <a:pt x="668426" y="265049"/>
                  </a:lnTo>
                  <a:lnTo>
                    <a:pt x="688708" y="262801"/>
                  </a:lnTo>
                  <a:lnTo>
                    <a:pt x="709612" y="260921"/>
                  </a:lnTo>
                  <a:lnTo>
                    <a:pt x="731253" y="259397"/>
                  </a:lnTo>
                  <a:lnTo>
                    <a:pt x="753757" y="258241"/>
                  </a:lnTo>
                  <a:close/>
                </a:path>
                <a:path w="1936750" h="1056005">
                  <a:moveTo>
                    <a:pt x="898423" y="229298"/>
                  </a:moveTo>
                  <a:lnTo>
                    <a:pt x="874636" y="228676"/>
                  </a:lnTo>
                  <a:lnTo>
                    <a:pt x="852297" y="228295"/>
                  </a:lnTo>
                  <a:lnTo>
                    <a:pt x="831215" y="228104"/>
                  </a:lnTo>
                  <a:lnTo>
                    <a:pt x="811225" y="228117"/>
                  </a:lnTo>
                  <a:lnTo>
                    <a:pt x="811390" y="257492"/>
                  </a:lnTo>
                  <a:lnTo>
                    <a:pt x="831037" y="257441"/>
                  </a:lnTo>
                  <a:lnTo>
                    <a:pt x="851801" y="257606"/>
                  </a:lnTo>
                  <a:lnTo>
                    <a:pt x="873912" y="258013"/>
                  </a:lnTo>
                  <a:lnTo>
                    <a:pt x="897597" y="258635"/>
                  </a:lnTo>
                  <a:lnTo>
                    <a:pt x="898423" y="229298"/>
                  </a:lnTo>
                  <a:close/>
                </a:path>
                <a:path w="1936750" h="1056005">
                  <a:moveTo>
                    <a:pt x="1048664" y="234797"/>
                  </a:moveTo>
                  <a:lnTo>
                    <a:pt x="956360" y="231038"/>
                  </a:lnTo>
                  <a:lnTo>
                    <a:pt x="955090" y="260299"/>
                  </a:lnTo>
                  <a:lnTo>
                    <a:pt x="1047584" y="263994"/>
                  </a:lnTo>
                  <a:lnTo>
                    <a:pt x="1048664" y="234797"/>
                  </a:lnTo>
                  <a:close/>
                </a:path>
                <a:path w="1936750" h="1056005">
                  <a:moveTo>
                    <a:pt x="1208506" y="267576"/>
                  </a:moveTo>
                  <a:lnTo>
                    <a:pt x="1207681" y="238201"/>
                  </a:lnTo>
                  <a:lnTo>
                    <a:pt x="1197508" y="238302"/>
                  </a:lnTo>
                  <a:lnTo>
                    <a:pt x="1187323" y="238366"/>
                  </a:lnTo>
                  <a:lnTo>
                    <a:pt x="1142047" y="237769"/>
                  </a:lnTo>
                  <a:lnTo>
                    <a:pt x="1117473" y="237058"/>
                  </a:lnTo>
                  <a:lnTo>
                    <a:pt x="1117295" y="266738"/>
                  </a:lnTo>
                  <a:lnTo>
                    <a:pt x="1166685" y="267703"/>
                  </a:lnTo>
                  <a:lnTo>
                    <a:pt x="1177277" y="267792"/>
                  </a:lnTo>
                  <a:lnTo>
                    <a:pt x="1187767" y="267792"/>
                  </a:lnTo>
                  <a:lnTo>
                    <a:pt x="1198156" y="267728"/>
                  </a:lnTo>
                  <a:lnTo>
                    <a:pt x="1208506" y="267576"/>
                  </a:lnTo>
                  <a:close/>
                </a:path>
                <a:path w="1936750" h="1056005">
                  <a:moveTo>
                    <a:pt x="1345107" y="258254"/>
                  </a:moveTo>
                  <a:lnTo>
                    <a:pt x="1341780" y="229184"/>
                  </a:lnTo>
                  <a:lnTo>
                    <a:pt x="1321549" y="231254"/>
                  </a:lnTo>
                  <a:lnTo>
                    <a:pt x="1301203" y="233032"/>
                  </a:lnTo>
                  <a:lnTo>
                    <a:pt x="1280731" y="234569"/>
                  </a:lnTo>
                  <a:lnTo>
                    <a:pt x="1260119" y="235966"/>
                  </a:lnTo>
                  <a:lnTo>
                    <a:pt x="1261783" y="265315"/>
                  </a:lnTo>
                  <a:lnTo>
                    <a:pt x="1282649" y="264020"/>
                  </a:lnTo>
                  <a:lnTo>
                    <a:pt x="1303553" y="262394"/>
                  </a:lnTo>
                  <a:lnTo>
                    <a:pt x="1324394" y="260477"/>
                  </a:lnTo>
                  <a:lnTo>
                    <a:pt x="1345107" y="258254"/>
                  </a:lnTo>
                  <a:close/>
                </a:path>
                <a:path w="1936750" h="1056005">
                  <a:moveTo>
                    <a:pt x="1480858" y="235648"/>
                  </a:moveTo>
                  <a:lnTo>
                    <a:pt x="1474508" y="206959"/>
                  </a:lnTo>
                  <a:lnTo>
                    <a:pt x="1454658" y="211175"/>
                  </a:lnTo>
                  <a:lnTo>
                    <a:pt x="1434592" y="215099"/>
                  </a:lnTo>
                  <a:lnTo>
                    <a:pt x="1414386" y="218744"/>
                  </a:lnTo>
                  <a:lnTo>
                    <a:pt x="1394155" y="222110"/>
                  </a:lnTo>
                  <a:lnTo>
                    <a:pt x="1398536" y="251079"/>
                  </a:lnTo>
                  <a:lnTo>
                    <a:pt x="1419326" y="247662"/>
                  </a:lnTo>
                  <a:lnTo>
                    <a:pt x="1439989" y="243967"/>
                  </a:lnTo>
                  <a:lnTo>
                    <a:pt x="1460512" y="239953"/>
                  </a:lnTo>
                  <a:lnTo>
                    <a:pt x="1480858" y="235648"/>
                  </a:lnTo>
                  <a:close/>
                </a:path>
                <a:path w="1936750" h="1056005">
                  <a:moveTo>
                    <a:pt x="1613522" y="197764"/>
                  </a:moveTo>
                  <a:lnTo>
                    <a:pt x="1604137" y="170078"/>
                  </a:lnTo>
                  <a:lnTo>
                    <a:pt x="1584693" y="176784"/>
                  </a:lnTo>
                  <a:lnTo>
                    <a:pt x="1565084" y="183032"/>
                  </a:lnTo>
                  <a:lnTo>
                    <a:pt x="1545348" y="188861"/>
                  </a:lnTo>
                  <a:lnTo>
                    <a:pt x="1525549" y="194335"/>
                  </a:lnTo>
                  <a:lnTo>
                    <a:pt x="1534160" y="221589"/>
                  </a:lnTo>
                  <a:lnTo>
                    <a:pt x="1553984" y="216242"/>
                  </a:lnTo>
                  <a:lnTo>
                    <a:pt x="1573923" y="210464"/>
                  </a:lnTo>
                  <a:lnTo>
                    <a:pt x="1593811" y="204292"/>
                  </a:lnTo>
                  <a:lnTo>
                    <a:pt x="1613522" y="197764"/>
                  </a:lnTo>
                  <a:close/>
                </a:path>
                <a:path w="1936750" h="1056005">
                  <a:moveTo>
                    <a:pt x="1741284" y="146748"/>
                  </a:moveTo>
                  <a:lnTo>
                    <a:pt x="1728063" y="120002"/>
                  </a:lnTo>
                  <a:lnTo>
                    <a:pt x="1709712" y="128549"/>
                  </a:lnTo>
                  <a:lnTo>
                    <a:pt x="1691055" y="136804"/>
                  </a:lnTo>
                  <a:lnTo>
                    <a:pt x="1672145" y="144741"/>
                  </a:lnTo>
                  <a:lnTo>
                    <a:pt x="1653095" y="152349"/>
                  </a:lnTo>
                  <a:lnTo>
                    <a:pt x="1664322" y="180022"/>
                  </a:lnTo>
                  <a:lnTo>
                    <a:pt x="1684020" y="172046"/>
                  </a:lnTo>
                  <a:lnTo>
                    <a:pt x="1703400" y="163893"/>
                  </a:lnTo>
                  <a:lnTo>
                    <a:pt x="1722488" y="155486"/>
                  </a:lnTo>
                  <a:lnTo>
                    <a:pt x="1741284" y="146748"/>
                  </a:lnTo>
                  <a:close/>
                </a:path>
                <a:path w="1936750" h="1056005">
                  <a:moveTo>
                    <a:pt x="1861642" y="80098"/>
                  </a:moveTo>
                  <a:lnTo>
                    <a:pt x="1845881" y="54991"/>
                  </a:lnTo>
                  <a:lnTo>
                    <a:pt x="1828927" y="65646"/>
                  </a:lnTo>
                  <a:lnTo>
                    <a:pt x="1811451" y="76123"/>
                  </a:lnTo>
                  <a:lnTo>
                    <a:pt x="1793659" y="86436"/>
                  </a:lnTo>
                  <a:lnTo>
                    <a:pt x="1775752" y="96596"/>
                  </a:lnTo>
                  <a:lnTo>
                    <a:pt x="1788871" y="122618"/>
                  </a:lnTo>
                  <a:lnTo>
                    <a:pt x="1807845" y="112445"/>
                  </a:lnTo>
                  <a:lnTo>
                    <a:pt x="1826323" y="101930"/>
                  </a:lnTo>
                  <a:lnTo>
                    <a:pt x="1844255" y="91135"/>
                  </a:lnTo>
                  <a:lnTo>
                    <a:pt x="1861642" y="80098"/>
                  </a:lnTo>
                  <a:close/>
                </a:path>
                <a:path w="1936750" h="1056005">
                  <a:moveTo>
                    <a:pt x="1936508" y="17805"/>
                  </a:moveTo>
                  <a:lnTo>
                    <a:pt x="1919884" y="0"/>
                  </a:lnTo>
                  <a:lnTo>
                    <a:pt x="1912035" y="6705"/>
                  </a:lnTo>
                  <a:lnTo>
                    <a:pt x="1902396" y="14592"/>
                  </a:lnTo>
                  <a:lnTo>
                    <a:pt x="1888998" y="24955"/>
                  </a:lnTo>
                  <a:lnTo>
                    <a:pt x="1906435" y="48488"/>
                  </a:lnTo>
                  <a:lnTo>
                    <a:pt x="1915045" y="42037"/>
                  </a:lnTo>
                  <a:lnTo>
                    <a:pt x="1923491" y="35356"/>
                  </a:lnTo>
                  <a:lnTo>
                    <a:pt x="1929968" y="29959"/>
                  </a:lnTo>
                  <a:lnTo>
                    <a:pt x="1936508" y="178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5533" y="314610"/>
              <a:ext cx="2018187" cy="202817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2583096" y="1181975"/>
              <a:ext cx="2169795" cy="674370"/>
            </a:xfrm>
            <a:custGeom>
              <a:avLst/>
              <a:gdLst/>
              <a:ahLst/>
              <a:cxnLst/>
              <a:rect l="l" t="t" r="r" b="b"/>
              <a:pathLst>
                <a:path w="2169794" h="674369">
                  <a:moveTo>
                    <a:pt x="52133" y="337718"/>
                  </a:moveTo>
                  <a:lnTo>
                    <a:pt x="33947" y="314871"/>
                  </a:lnTo>
                  <a:lnTo>
                    <a:pt x="0" y="342150"/>
                  </a:lnTo>
                  <a:lnTo>
                    <a:pt x="18580" y="364820"/>
                  </a:lnTo>
                  <a:lnTo>
                    <a:pt x="52133" y="337718"/>
                  </a:lnTo>
                  <a:close/>
                </a:path>
                <a:path w="2169794" h="674369">
                  <a:moveTo>
                    <a:pt x="167284" y="251421"/>
                  </a:moveTo>
                  <a:lnTo>
                    <a:pt x="152400" y="230466"/>
                  </a:lnTo>
                  <a:lnTo>
                    <a:pt x="150114" y="227279"/>
                  </a:lnTo>
                  <a:lnTo>
                    <a:pt x="132854" y="239649"/>
                  </a:lnTo>
                  <a:lnTo>
                    <a:pt x="79717" y="278638"/>
                  </a:lnTo>
                  <a:lnTo>
                    <a:pt x="97878" y="302475"/>
                  </a:lnTo>
                  <a:lnTo>
                    <a:pt x="132816" y="276288"/>
                  </a:lnTo>
                  <a:lnTo>
                    <a:pt x="150126" y="263652"/>
                  </a:lnTo>
                  <a:lnTo>
                    <a:pt x="167284" y="251421"/>
                  </a:lnTo>
                  <a:close/>
                </a:path>
                <a:path w="2169794" h="674369">
                  <a:moveTo>
                    <a:pt x="286435" y="172288"/>
                  </a:moveTo>
                  <a:lnTo>
                    <a:pt x="272605" y="149402"/>
                  </a:lnTo>
                  <a:lnTo>
                    <a:pt x="271386" y="147472"/>
                  </a:lnTo>
                  <a:lnTo>
                    <a:pt x="253314" y="158470"/>
                  </a:lnTo>
                  <a:lnTo>
                    <a:pt x="234962" y="169951"/>
                  </a:lnTo>
                  <a:lnTo>
                    <a:pt x="197573" y="193967"/>
                  </a:lnTo>
                  <a:lnTo>
                    <a:pt x="214020" y="218617"/>
                  </a:lnTo>
                  <a:lnTo>
                    <a:pt x="232333" y="206425"/>
                  </a:lnTo>
                  <a:lnTo>
                    <a:pt x="250571" y="194627"/>
                  </a:lnTo>
                  <a:lnTo>
                    <a:pt x="268630" y="183235"/>
                  </a:lnTo>
                  <a:lnTo>
                    <a:pt x="286435" y="172288"/>
                  </a:lnTo>
                  <a:close/>
                </a:path>
                <a:path w="2169794" h="674369">
                  <a:moveTo>
                    <a:pt x="411594" y="105232"/>
                  </a:moveTo>
                  <a:lnTo>
                    <a:pt x="400977" y="82626"/>
                  </a:lnTo>
                  <a:lnTo>
                    <a:pt x="321779" y="119837"/>
                  </a:lnTo>
                  <a:lnTo>
                    <a:pt x="335229" y="144183"/>
                  </a:lnTo>
                  <a:lnTo>
                    <a:pt x="353974" y="134010"/>
                  </a:lnTo>
                  <a:lnTo>
                    <a:pt x="372630" y="124282"/>
                  </a:lnTo>
                  <a:lnTo>
                    <a:pt x="391109" y="115036"/>
                  </a:lnTo>
                  <a:lnTo>
                    <a:pt x="411594" y="105232"/>
                  </a:lnTo>
                  <a:close/>
                </a:path>
                <a:path w="2169794" h="674369">
                  <a:moveTo>
                    <a:pt x="544614" y="54216"/>
                  </a:moveTo>
                  <a:lnTo>
                    <a:pt x="536270" y="25781"/>
                  </a:lnTo>
                  <a:lnTo>
                    <a:pt x="515670" y="32092"/>
                  </a:lnTo>
                  <a:lnTo>
                    <a:pt x="494855" y="39039"/>
                  </a:lnTo>
                  <a:lnTo>
                    <a:pt x="490016" y="40792"/>
                  </a:lnTo>
                  <a:lnTo>
                    <a:pt x="454012" y="57708"/>
                  </a:lnTo>
                  <a:lnTo>
                    <a:pt x="454190" y="58140"/>
                  </a:lnTo>
                  <a:lnTo>
                    <a:pt x="455180" y="60502"/>
                  </a:lnTo>
                  <a:lnTo>
                    <a:pt x="464185" y="82143"/>
                  </a:lnTo>
                  <a:lnTo>
                    <a:pt x="484035" y="74396"/>
                  </a:lnTo>
                  <a:lnTo>
                    <a:pt x="504050" y="67157"/>
                  </a:lnTo>
                  <a:lnTo>
                    <a:pt x="524243" y="60439"/>
                  </a:lnTo>
                  <a:lnTo>
                    <a:pt x="544614" y="54216"/>
                  </a:lnTo>
                  <a:close/>
                </a:path>
                <a:path w="2169794" h="674369">
                  <a:moveTo>
                    <a:pt x="682561" y="29540"/>
                  </a:moveTo>
                  <a:lnTo>
                    <a:pt x="680796" y="279"/>
                  </a:lnTo>
                  <a:lnTo>
                    <a:pt x="658685" y="2120"/>
                  </a:lnTo>
                  <a:lnTo>
                    <a:pt x="636676" y="4711"/>
                  </a:lnTo>
                  <a:lnTo>
                    <a:pt x="614768" y="8026"/>
                  </a:lnTo>
                  <a:lnTo>
                    <a:pt x="592963" y="12090"/>
                  </a:lnTo>
                  <a:lnTo>
                    <a:pt x="598868" y="40868"/>
                  </a:lnTo>
                  <a:lnTo>
                    <a:pt x="619645" y="36931"/>
                  </a:lnTo>
                  <a:lnTo>
                    <a:pt x="640524" y="33731"/>
                  </a:lnTo>
                  <a:lnTo>
                    <a:pt x="661492" y="31267"/>
                  </a:lnTo>
                  <a:lnTo>
                    <a:pt x="682561" y="29540"/>
                  </a:lnTo>
                  <a:close/>
                </a:path>
                <a:path w="2169794" h="674369">
                  <a:moveTo>
                    <a:pt x="827506" y="11137"/>
                  </a:moveTo>
                  <a:lnTo>
                    <a:pt x="805611" y="7010"/>
                  </a:lnTo>
                  <a:lnTo>
                    <a:pt x="783602" y="3784"/>
                  </a:lnTo>
                  <a:lnTo>
                    <a:pt x="761479" y="1447"/>
                  </a:lnTo>
                  <a:lnTo>
                    <a:pt x="739254" y="0"/>
                  </a:lnTo>
                  <a:lnTo>
                    <a:pt x="737946" y="29260"/>
                  </a:lnTo>
                  <a:lnTo>
                    <a:pt x="758977" y="30632"/>
                  </a:lnTo>
                  <a:lnTo>
                    <a:pt x="779907" y="32854"/>
                  </a:lnTo>
                  <a:lnTo>
                    <a:pt x="800722" y="35941"/>
                  </a:lnTo>
                  <a:lnTo>
                    <a:pt x="821423" y="39878"/>
                  </a:lnTo>
                  <a:lnTo>
                    <a:pt x="827506" y="11137"/>
                  </a:lnTo>
                  <a:close/>
                </a:path>
                <a:path w="2169794" h="674369">
                  <a:moveTo>
                    <a:pt x="966558" y="59093"/>
                  </a:moveTo>
                  <a:lnTo>
                    <a:pt x="946429" y="49834"/>
                  </a:lnTo>
                  <a:lnTo>
                    <a:pt x="926020" y="41300"/>
                  </a:lnTo>
                  <a:lnTo>
                    <a:pt x="905319" y="33464"/>
                  </a:lnTo>
                  <a:lnTo>
                    <a:pt x="884339" y="26352"/>
                  </a:lnTo>
                  <a:lnTo>
                    <a:pt x="875398" y="54178"/>
                  </a:lnTo>
                  <a:lnTo>
                    <a:pt x="895426" y="61048"/>
                  </a:lnTo>
                  <a:lnTo>
                    <a:pt x="915187" y="68567"/>
                  </a:lnTo>
                  <a:lnTo>
                    <a:pt x="934681" y="76746"/>
                  </a:lnTo>
                  <a:lnTo>
                    <a:pt x="953922" y="85585"/>
                  </a:lnTo>
                  <a:lnTo>
                    <a:pt x="966558" y="59093"/>
                  </a:lnTo>
                  <a:close/>
                </a:path>
                <a:path w="2169794" h="674369">
                  <a:moveTo>
                    <a:pt x="1092682" y="132219"/>
                  </a:moveTo>
                  <a:lnTo>
                    <a:pt x="1073556" y="119710"/>
                  </a:lnTo>
                  <a:lnTo>
                    <a:pt x="1054887" y="107873"/>
                  </a:lnTo>
                  <a:lnTo>
                    <a:pt x="1036561" y="96710"/>
                  </a:lnTo>
                  <a:lnTo>
                    <a:pt x="1018451" y="86169"/>
                  </a:lnTo>
                  <a:lnTo>
                    <a:pt x="1003503" y="110845"/>
                  </a:lnTo>
                  <a:lnTo>
                    <a:pt x="1021143" y="121107"/>
                  </a:lnTo>
                  <a:lnTo>
                    <a:pt x="1039050" y="132041"/>
                  </a:lnTo>
                  <a:lnTo>
                    <a:pt x="1057338" y="143713"/>
                  </a:lnTo>
                  <a:lnTo>
                    <a:pt x="1076109" y="156184"/>
                  </a:lnTo>
                  <a:lnTo>
                    <a:pt x="1092682" y="132219"/>
                  </a:lnTo>
                  <a:close/>
                </a:path>
                <a:path w="2169794" h="674369">
                  <a:moveTo>
                    <a:pt x="1209560" y="219075"/>
                  </a:moveTo>
                  <a:lnTo>
                    <a:pt x="1190828" y="204419"/>
                  </a:lnTo>
                  <a:lnTo>
                    <a:pt x="1173111" y="190804"/>
                  </a:lnTo>
                  <a:lnTo>
                    <a:pt x="1156284" y="178104"/>
                  </a:lnTo>
                  <a:lnTo>
                    <a:pt x="1140218" y="166204"/>
                  </a:lnTo>
                  <a:lnTo>
                    <a:pt x="1122857" y="189903"/>
                  </a:lnTo>
                  <a:lnTo>
                    <a:pt x="1138682" y="201561"/>
                  </a:lnTo>
                  <a:lnTo>
                    <a:pt x="1155255" y="214071"/>
                  </a:lnTo>
                  <a:lnTo>
                    <a:pt x="1172781" y="227558"/>
                  </a:lnTo>
                  <a:lnTo>
                    <a:pt x="1191437" y="242163"/>
                  </a:lnTo>
                  <a:lnTo>
                    <a:pt x="1209560" y="219075"/>
                  </a:lnTo>
                  <a:close/>
                </a:path>
                <a:path w="2169794" h="674369">
                  <a:moveTo>
                    <a:pt x="1326984" y="312966"/>
                  </a:moveTo>
                  <a:lnTo>
                    <a:pt x="1255077" y="254990"/>
                  </a:lnTo>
                  <a:lnTo>
                    <a:pt x="1236637" y="277736"/>
                  </a:lnTo>
                  <a:lnTo>
                    <a:pt x="1308735" y="335775"/>
                  </a:lnTo>
                  <a:lnTo>
                    <a:pt x="1326984" y="312966"/>
                  </a:lnTo>
                  <a:close/>
                </a:path>
                <a:path w="2169794" h="674369">
                  <a:moveTo>
                    <a:pt x="1452714" y="410400"/>
                  </a:moveTo>
                  <a:lnTo>
                    <a:pt x="1419758" y="386067"/>
                  </a:lnTo>
                  <a:lnTo>
                    <a:pt x="1380921" y="355765"/>
                  </a:lnTo>
                  <a:lnTo>
                    <a:pt x="1363103" y="379501"/>
                  </a:lnTo>
                  <a:lnTo>
                    <a:pt x="1402207" y="409689"/>
                  </a:lnTo>
                  <a:lnTo>
                    <a:pt x="1435874" y="434492"/>
                  </a:lnTo>
                  <a:lnTo>
                    <a:pt x="1452714" y="410400"/>
                  </a:lnTo>
                  <a:close/>
                </a:path>
                <a:path w="2169794" h="674369">
                  <a:moveTo>
                    <a:pt x="1565808" y="483006"/>
                  </a:moveTo>
                  <a:lnTo>
                    <a:pt x="1548320" y="472630"/>
                  </a:lnTo>
                  <a:lnTo>
                    <a:pt x="1530921" y="461937"/>
                  </a:lnTo>
                  <a:lnTo>
                    <a:pt x="1513547" y="450989"/>
                  </a:lnTo>
                  <a:lnTo>
                    <a:pt x="1496161" y="439826"/>
                  </a:lnTo>
                  <a:lnTo>
                    <a:pt x="1480032" y="464400"/>
                  </a:lnTo>
                  <a:lnTo>
                    <a:pt x="1497571" y="475780"/>
                  </a:lnTo>
                  <a:lnTo>
                    <a:pt x="1515313" y="486930"/>
                  </a:lnTo>
                  <a:lnTo>
                    <a:pt x="1533207" y="497789"/>
                  </a:lnTo>
                  <a:lnTo>
                    <a:pt x="1551165" y="508342"/>
                  </a:lnTo>
                  <a:lnTo>
                    <a:pt x="1565808" y="483006"/>
                  </a:lnTo>
                  <a:close/>
                </a:path>
                <a:path w="2169794" h="674369">
                  <a:moveTo>
                    <a:pt x="1685671" y="544195"/>
                  </a:moveTo>
                  <a:lnTo>
                    <a:pt x="1667217" y="535762"/>
                  </a:lnTo>
                  <a:lnTo>
                    <a:pt x="1648752" y="526961"/>
                  </a:lnTo>
                  <a:lnTo>
                    <a:pt x="1630349" y="517855"/>
                  </a:lnTo>
                  <a:lnTo>
                    <a:pt x="1612099" y="508520"/>
                  </a:lnTo>
                  <a:lnTo>
                    <a:pt x="1598371" y="534390"/>
                  </a:lnTo>
                  <a:lnTo>
                    <a:pt x="1617091" y="544042"/>
                  </a:lnTo>
                  <a:lnTo>
                    <a:pt x="1635912" y="553364"/>
                  </a:lnTo>
                  <a:lnTo>
                    <a:pt x="1654771" y="562368"/>
                  </a:lnTo>
                  <a:lnTo>
                    <a:pt x="1673682" y="571030"/>
                  </a:lnTo>
                  <a:lnTo>
                    <a:pt x="1685671" y="544195"/>
                  </a:lnTo>
                  <a:close/>
                </a:path>
                <a:path w="2169794" h="674369">
                  <a:moveTo>
                    <a:pt x="1811756" y="591769"/>
                  </a:moveTo>
                  <a:lnTo>
                    <a:pt x="1792160" y="585571"/>
                  </a:lnTo>
                  <a:lnTo>
                    <a:pt x="1772691" y="578904"/>
                  </a:lnTo>
                  <a:lnTo>
                    <a:pt x="1753362" y="571842"/>
                  </a:lnTo>
                  <a:lnTo>
                    <a:pt x="1734185" y="564438"/>
                  </a:lnTo>
                  <a:lnTo>
                    <a:pt x="1724875" y="591477"/>
                  </a:lnTo>
                  <a:lnTo>
                    <a:pt x="1743989" y="598982"/>
                  </a:lnTo>
                  <a:lnTo>
                    <a:pt x="1763445" y="606209"/>
                  </a:lnTo>
                  <a:lnTo>
                    <a:pt x="1783105" y="613092"/>
                  </a:lnTo>
                  <a:lnTo>
                    <a:pt x="1802828" y="619594"/>
                  </a:lnTo>
                  <a:lnTo>
                    <a:pt x="1811756" y="591769"/>
                  </a:lnTo>
                  <a:close/>
                </a:path>
                <a:path w="2169794" h="674369">
                  <a:moveTo>
                    <a:pt x="1941144" y="625322"/>
                  </a:moveTo>
                  <a:lnTo>
                    <a:pt x="1921319" y="621271"/>
                  </a:lnTo>
                  <a:lnTo>
                    <a:pt x="1901405" y="616788"/>
                  </a:lnTo>
                  <a:lnTo>
                    <a:pt x="1881492" y="611911"/>
                  </a:lnTo>
                  <a:lnTo>
                    <a:pt x="1861654" y="606679"/>
                  </a:lnTo>
                  <a:lnTo>
                    <a:pt x="1854200" y="635584"/>
                  </a:lnTo>
                  <a:lnTo>
                    <a:pt x="1874774" y="640905"/>
                  </a:lnTo>
                  <a:lnTo>
                    <a:pt x="1895195" y="645909"/>
                  </a:lnTo>
                  <a:lnTo>
                    <a:pt x="1915541" y="650519"/>
                  </a:lnTo>
                  <a:lnTo>
                    <a:pt x="1935835" y="654685"/>
                  </a:lnTo>
                  <a:lnTo>
                    <a:pt x="1941144" y="625322"/>
                  </a:lnTo>
                  <a:close/>
                </a:path>
                <a:path w="2169794" h="674369">
                  <a:moveTo>
                    <a:pt x="2074519" y="643267"/>
                  </a:moveTo>
                  <a:lnTo>
                    <a:pt x="2054542" y="641731"/>
                  </a:lnTo>
                  <a:lnTo>
                    <a:pt x="2034260" y="639737"/>
                  </a:lnTo>
                  <a:lnTo>
                    <a:pt x="2013826" y="637438"/>
                  </a:lnTo>
                  <a:lnTo>
                    <a:pt x="1993392" y="634923"/>
                  </a:lnTo>
                  <a:lnTo>
                    <a:pt x="1988439" y="663638"/>
                  </a:lnTo>
                  <a:lnTo>
                    <a:pt x="2009749" y="666762"/>
                  </a:lnTo>
                  <a:lnTo>
                    <a:pt x="2030844" y="669328"/>
                  </a:lnTo>
                  <a:lnTo>
                    <a:pt x="2051685" y="671334"/>
                  </a:lnTo>
                  <a:lnTo>
                    <a:pt x="2072220" y="672820"/>
                  </a:lnTo>
                  <a:lnTo>
                    <a:pt x="2074519" y="643267"/>
                  </a:lnTo>
                  <a:close/>
                </a:path>
                <a:path w="2169794" h="674369">
                  <a:moveTo>
                    <a:pt x="2169452" y="667359"/>
                  </a:moveTo>
                  <a:lnTo>
                    <a:pt x="2166709" y="643153"/>
                  </a:lnTo>
                  <a:lnTo>
                    <a:pt x="2156409" y="643877"/>
                  </a:lnTo>
                  <a:lnTo>
                    <a:pt x="2143976" y="644461"/>
                  </a:lnTo>
                  <a:lnTo>
                    <a:pt x="2127034" y="644804"/>
                  </a:lnTo>
                  <a:lnTo>
                    <a:pt x="2127034" y="674103"/>
                  </a:lnTo>
                  <a:lnTo>
                    <a:pt x="2137791" y="674039"/>
                  </a:lnTo>
                  <a:lnTo>
                    <a:pt x="2148548" y="673709"/>
                  </a:lnTo>
                  <a:lnTo>
                    <a:pt x="2156968" y="673227"/>
                  </a:lnTo>
                  <a:lnTo>
                    <a:pt x="2169452" y="6673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89563" y="1021618"/>
              <a:ext cx="1897734" cy="178981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8998470" y="1153870"/>
              <a:ext cx="2085975" cy="713105"/>
            </a:xfrm>
            <a:custGeom>
              <a:avLst/>
              <a:gdLst/>
              <a:ahLst/>
              <a:cxnLst/>
              <a:rect l="l" t="t" r="r" b="b"/>
              <a:pathLst>
                <a:path w="2085975" h="713105">
                  <a:moveTo>
                    <a:pt x="44640" y="673519"/>
                  </a:moveTo>
                  <a:lnTo>
                    <a:pt x="18148" y="661225"/>
                  </a:lnTo>
                  <a:lnTo>
                    <a:pt x="0" y="700824"/>
                  </a:lnTo>
                  <a:lnTo>
                    <a:pt x="26758" y="712774"/>
                  </a:lnTo>
                  <a:lnTo>
                    <a:pt x="44640" y="673519"/>
                  </a:lnTo>
                  <a:close/>
                </a:path>
                <a:path w="2085975" h="713105">
                  <a:moveTo>
                    <a:pt x="108966" y="544804"/>
                  </a:moveTo>
                  <a:lnTo>
                    <a:pt x="86283" y="532726"/>
                  </a:lnTo>
                  <a:lnTo>
                    <a:pt x="82804" y="530898"/>
                  </a:lnTo>
                  <a:lnTo>
                    <a:pt x="72910" y="549694"/>
                  </a:lnTo>
                  <a:lnTo>
                    <a:pt x="42849" y="608342"/>
                  </a:lnTo>
                  <a:lnTo>
                    <a:pt x="69761" y="621525"/>
                  </a:lnTo>
                  <a:lnTo>
                    <a:pt x="89281" y="582472"/>
                  </a:lnTo>
                  <a:lnTo>
                    <a:pt x="99110" y="563422"/>
                  </a:lnTo>
                  <a:lnTo>
                    <a:pt x="108966" y="544804"/>
                  </a:lnTo>
                  <a:close/>
                </a:path>
                <a:path w="2085975" h="713105">
                  <a:moveTo>
                    <a:pt x="180086" y="420700"/>
                  </a:moveTo>
                  <a:lnTo>
                    <a:pt x="157480" y="406438"/>
                  </a:lnTo>
                  <a:lnTo>
                    <a:pt x="155524" y="405257"/>
                  </a:lnTo>
                  <a:lnTo>
                    <a:pt x="144284" y="423176"/>
                  </a:lnTo>
                  <a:lnTo>
                    <a:pt x="133019" y="441655"/>
                  </a:lnTo>
                  <a:lnTo>
                    <a:pt x="110337" y="479869"/>
                  </a:lnTo>
                  <a:lnTo>
                    <a:pt x="136067" y="494550"/>
                  </a:lnTo>
                  <a:lnTo>
                    <a:pt x="146989" y="475449"/>
                  </a:lnTo>
                  <a:lnTo>
                    <a:pt x="158013" y="456730"/>
                  </a:lnTo>
                  <a:lnTo>
                    <a:pt x="169062" y="438467"/>
                  </a:lnTo>
                  <a:lnTo>
                    <a:pt x="180086" y="420700"/>
                  </a:lnTo>
                  <a:close/>
                </a:path>
                <a:path w="2085975" h="713105">
                  <a:moveTo>
                    <a:pt x="261988" y="304711"/>
                  </a:moveTo>
                  <a:lnTo>
                    <a:pt x="242366" y="289255"/>
                  </a:lnTo>
                  <a:lnTo>
                    <a:pt x="188214" y="357974"/>
                  </a:lnTo>
                  <a:lnTo>
                    <a:pt x="211137" y="373735"/>
                  </a:lnTo>
                  <a:lnTo>
                    <a:pt x="223342" y="356235"/>
                  </a:lnTo>
                  <a:lnTo>
                    <a:pt x="235673" y="339191"/>
                  </a:lnTo>
                  <a:lnTo>
                    <a:pt x="248056" y="322656"/>
                  </a:lnTo>
                  <a:lnTo>
                    <a:pt x="261988" y="304711"/>
                  </a:lnTo>
                  <a:close/>
                </a:path>
                <a:path w="2085975" h="713105">
                  <a:moveTo>
                    <a:pt x="358101" y="199542"/>
                  </a:moveTo>
                  <a:lnTo>
                    <a:pt x="337896" y="177850"/>
                  </a:lnTo>
                  <a:lnTo>
                    <a:pt x="322300" y="192722"/>
                  </a:lnTo>
                  <a:lnTo>
                    <a:pt x="306806" y="208241"/>
                  </a:lnTo>
                  <a:lnTo>
                    <a:pt x="303263" y="211988"/>
                  </a:lnTo>
                  <a:lnTo>
                    <a:pt x="278638" y="243230"/>
                  </a:lnTo>
                  <a:lnTo>
                    <a:pt x="278993" y="243535"/>
                  </a:lnTo>
                  <a:lnTo>
                    <a:pt x="280936" y="245211"/>
                  </a:lnTo>
                  <a:lnTo>
                    <a:pt x="298678" y="260515"/>
                  </a:lnTo>
                  <a:lnTo>
                    <a:pt x="312953" y="244703"/>
                  </a:lnTo>
                  <a:lnTo>
                    <a:pt x="327621" y="229273"/>
                  </a:lnTo>
                  <a:lnTo>
                    <a:pt x="342658" y="214223"/>
                  </a:lnTo>
                  <a:lnTo>
                    <a:pt x="358101" y="199542"/>
                  </a:lnTo>
                  <a:close/>
                </a:path>
                <a:path w="2085975" h="713105">
                  <a:moveTo>
                    <a:pt x="470408" y="115722"/>
                  </a:moveTo>
                  <a:lnTo>
                    <a:pt x="455714" y="90347"/>
                  </a:lnTo>
                  <a:lnTo>
                    <a:pt x="436778" y="101892"/>
                  </a:lnTo>
                  <a:lnTo>
                    <a:pt x="418249" y="114058"/>
                  </a:lnTo>
                  <a:lnTo>
                    <a:pt x="400151" y="126834"/>
                  </a:lnTo>
                  <a:lnTo>
                    <a:pt x="382460" y="140233"/>
                  </a:lnTo>
                  <a:lnTo>
                    <a:pt x="400634" y="163322"/>
                  </a:lnTo>
                  <a:lnTo>
                    <a:pt x="417449" y="150495"/>
                  </a:lnTo>
                  <a:lnTo>
                    <a:pt x="434682" y="138290"/>
                  </a:lnTo>
                  <a:lnTo>
                    <a:pt x="452335" y="126695"/>
                  </a:lnTo>
                  <a:lnTo>
                    <a:pt x="470408" y="115722"/>
                  </a:lnTo>
                  <a:close/>
                </a:path>
                <a:path w="2085975" h="713105">
                  <a:moveTo>
                    <a:pt x="599198" y="62801"/>
                  </a:moveTo>
                  <a:lnTo>
                    <a:pt x="591769" y="34378"/>
                  </a:lnTo>
                  <a:lnTo>
                    <a:pt x="570344" y="40487"/>
                  </a:lnTo>
                  <a:lnTo>
                    <a:pt x="549211" y="47459"/>
                  </a:lnTo>
                  <a:lnTo>
                    <a:pt x="528383" y="55270"/>
                  </a:lnTo>
                  <a:lnTo>
                    <a:pt x="507860" y="63931"/>
                  </a:lnTo>
                  <a:lnTo>
                    <a:pt x="519798" y="90678"/>
                  </a:lnTo>
                  <a:lnTo>
                    <a:pt x="539216" y="82486"/>
                  </a:lnTo>
                  <a:lnTo>
                    <a:pt x="558927" y="75107"/>
                  </a:lnTo>
                  <a:lnTo>
                    <a:pt x="578916" y="68554"/>
                  </a:lnTo>
                  <a:lnTo>
                    <a:pt x="599198" y="62801"/>
                  </a:lnTo>
                  <a:close/>
                </a:path>
                <a:path w="2085975" h="713105">
                  <a:moveTo>
                    <a:pt x="738136" y="44348"/>
                  </a:moveTo>
                  <a:lnTo>
                    <a:pt x="737577" y="15011"/>
                  </a:lnTo>
                  <a:lnTo>
                    <a:pt x="715429" y="15748"/>
                  </a:lnTo>
                  <a:lnTo>
                    <a:pt x="693356" y="17246"/>
                  </a:lnTo>
                  <a:lnTo>
                    <a:pt x="671347" y="19507"/>
                  </a:lnTo>
                  <a:lnTo>
                    <a:pt x="649401" y="22542"/>
                  </a:lnTo>
                  <a:lnTo>
                    <a:pt x="653859" y="51422"/>
                  </a:lnTo>
                  <a:lnTo>
                    <a:pt x="674839" y="48602"/>
                  </a:lnTo>
                  <a:lnTo>
                    <a:pt x="695883" y="46482"/>
                  </a:lnTo>
                  <a:lnTo>
                    <a:pt x="716978" y="45059"/>
                  </a:lnTo>
                  <a:lnTo>
                    <a:pt x="738136" y="44348"/>
                  </a:lnTo>
                  <a:close/>
                </a:path>
                <a:path w="2085975" h="713105">
                  <a:moveTo>
                    <a:pt x="883094" y="23939"/>
                  </a:moveTo>
                  <a:lnTo>
                    <a:pt x="860386" y="21310"/>
                  </a:lnTo>
                  <a:lnTo>
                    <a:pt x="838403" y="19088"/>
                  </a:lnTo>
                  <a:lnTo>
                    <a:pt x="817003" y="17310"/>
                  </a:lnTo>
                  <a:lnTo>
                    <a:pt x="796099" y="15989"/>
                  </a:lnTo>
                  <a:lnTo>
                    <a:pt x="793775" y="44742"/>
                  </a:lnTo>
                  <a:lnTo>
                    <a:pt x="814146" y="46024"/>
                  </a:lnTo>
                  <a:lnTo>
                    <a:pt x="835063" y="47790"/>
                  </a:lnTo>
                  <a:lnTo>
                    <a:pt x="856640" y="50038"/>
                  </a:lnTo>
                  <a:lnTo>
                    <a:pt x="879005" y="52793"/>
                  </a:lnTo>
                  <a:lnTo>
                    <a:pt x="883094" y="23939"/>
                  </a:lnTo>
                  <a:close/>
                </a:path>
                <a:path w="2085975" h="713105">
                  <a:moveTo>
                    <a:pt x="1026490" y="49288"/>
                  </a:moveTo>
                  <a:lnTo>
                    <a:pt x="1003173" y="44564"/>
                  </a:lnTo>
                  <a:lnTo>
                    <a:pt x="981240" y="40322"/>
                  </a:lnTo>
                  <a:lnTo>
                    <a:pt x="960513" y="36499"/>
                  </a:lnTo>
                  <a:lnTo>
                    <a:pt x="940816" y="33045"/>
                  </a:lnTo>
                  <a:lnTo>
                    <a:pt x="935901" y="62001"/>
                  </a:lnTo>
                  <a:lnTo>
                    <a:pt x="955268" y="65354"/>
                  </a:lnTo>
                  <a:lnTo>
                    <a:pt x="975690" y="69113"/>
                  </a:lnTo>
                  <a:lnTo>
                    <a:pt x="997394" y="73329"/>
                  </a:lnTo>
                  <a:lnTo>
                    <a:pt x="1020610" y="78041"/>
                  </a:lnTo>
                  <a:lnTo>
                    <a:pt x="1026490" y="49288"/>
                  </a:lnTo>
                  <a:close/>
                </a:path>
                <a:path w="2085975" h="713105">
                  <a:moveTo>
                    <a:pt x="1173518" y="80670"/>
                  </a:moveTo>
                  <a:lnTo>
                    <a:pt x="1083259" y="61010"/>
                  </a:lnTo>
                  <a:lnTo>
                    <a:pt x="1076960" y="89611"/>
                  </a:lnTo>
                  <a:lnTo>
                    <a:pt x="1167422" y="109245"/>
                  </a:lnTo>
                  <a:lnTo>
                    <a:pt x="1173518" y="80670"/>
                  </a:lnTo>
                  <a:close/>
                </a:path>
                <a:path w="2085975" h="713105">
                  <a:moveTo>
                    <a:pt x="1329563" y="111506"/>
                  </a:moveTo>
                  <a:lnTo>
                    <a:pt x="1289202" y="104508"/>
                  </a:lnTo>
                  <a:lnTo>
                    <a:pt x="1240904" y="94792"/>
                  </a:lnTo>
                  <a:lnTo>
                    <a:pt x="1235608" y="124002"/>
                  </a:lnTo>
                  <a:lnTo>
                    <a:pt x="1284084" y="133477"/>
                  </a:lnTo>
                  <a:lnTo>
                    <a:pt x="1325295" y="140589"/>
                  </a:lnTo>
                  <a:lnTo>
                    <a:pt x="1329563" y="111506"/>
                  </a:lnTo>
                  <a:close/>
                </a:path>
                <a:path w="2085975" h="713105">
                  <a:moveTo>
                    <a:pt x="1463205" y="125806"/>
                  </a:moveTo>
                  <a:lnTo>
                    <a:pt x="1442923" y="124345"/>
                  </a:lnTo>
                  <a:lnTo>
                    <a:pt x="1422565" y="122580"/>
                  </a:lnTo>
                  <a:lnTo>
                    <a:pt x="1402130" y="120561"/>
                  </a:lnTo>
                  <a:lnTo>
                    <a:pt x="1381594" y="118376"/>
                  </a:lnTo>
                  <a:lnTo>
                    <a:pt x="1378165" y="147574"/>
                  </a:lnTo>
                  <a:lnTo>
                    <a:pt x="1398943" y="149898"/>
                  </a:lnTo>
                  <a:lnTo>
                    <a:pt x="1419796" y="151917"/>
                  </a:lnTo>
                  <a:lnTo>
                    <a:pt x="1440662" y="153619"/>
                  </a:lnTo>
                  <a:lnTo>
                    <a:pt x="1461452" y="155016"/>
                  </a:lnTo>
                  <a:lnTo>
                    <a:pt x="1463205" y="125806"/>
                  </a:lnTo>
                  <a:close/>
                </a:path>
                <a:path w="2085975" h="713105">
                  <a:moveTo>
                    <a:pt x="1599057" y="156222"/>
                  </a:moveTo>
                  <a:lnTo>
                    <a:pt x="1597774" y="126860"/>
                  </a:lnTo>
                  <a:lnTo>
                    <a:pt x="1577492" y="127584"/>
                  </a:lnTo>
                  <a:lnTo>
                    <a:pt x="1557045" y="127977"/>
                  </a:lnTo>
                  <a:lnTo>
                    <a:pt x="1536522" y="128079"/>
                  </a:lnTo>
                  <a:lnTo>
                    <a:pt x="1516011" y="127889"/>
                  </a:lnTo>
                  <a:lnTo>
                    <a:pt x="1515313" y="157175"/>
                  </a:lnTo>
                  <a:lnTo>
                    <a:pt x="1536382" y="157416"/>
                  </a:lnTo>
                  <a:lnTo>
                    <a:pt x="1557375" y="157340"/>
                  </a:lnTo>
                  <a:lnTo>
                    <a:pt x="1578279" y="156946"/>
                  </a:lnTo>
                  <a:lnTo>
                    <a:pt x="1599057" y="156222"/>
                  </a:lnTo>
                  <a:close/>
                </a:path>
                <a:path w="2085975" h="713105">
                  <a:moveTo>
                    <a:pt x="1736280" y="141833"/>
                  </a:moveTo>
                  <a:lnTo>
                    <a:pt x="1731822" y="112941"/>
                  </a:lnTo>
                  <a:lnTo>
                    <a:pt x="1711515" y="116179"/>
                  </a:lnTo>
                  <a:lnTo>
                    <a:pt x="1691119" y="118948"/>
                  </a:lnTo>
                  <a:lnTo>
                    <a:pt x="1670672" y="121285"/>
                  </a:lnTo>
                  <a:lnTo>
                    <a:pt x="1650225" y="123240"/>
                  </a:lnTo>
                  <a:lnTo>
                    <a:pt x="1653997" y="151587"/>
                  </a:lnTo>
                  <a:lnTo>
                    <a:pt x="1674444" y="149745"/>
                  </a:lnTo>
                  <a:lnTo>
                    <a:pt x="1695081" y="147497"/>
                  </a:lnTo>
                  <a:lnTo>
                    <a:pt x="1715744" y="144856"/>
                  </a:lnTo>
                  <a:lnTo>
                    <a:pt x="1736280" y="141833"/>
                  </a:lnTo>
                  <a:close/>
                </a:path>
                <a:path w="2085975" h="713105">
                  <a:moveTo>
                    <a:pt x="1870938" y="113665"/>
                  </a:moveTo>
                  <a:lnTo>
                    <a:pt x="1862543" y="85039"/>
                  </a:lnTo>
                  <a:lnTo>
                    <a:pt x="1842998" y="90284"/>
                  </a:lnTo>
                  <a:lnTo>
                    <a:pt x="1823186" y="95186"/>
                  </a:lnTo>
                  <a:lnTo>
                    <a:pt x="1803196" y="99745"/>
                  </a:lnTo>
                  <a:lnTo>
                    <a:pt x="1783105" y="103949"/>
                  </a:lnTo>
                  <a:lnTo>
                    <a:pt x="1789391" y="133134"/>
                  </a:lnTo>
                  <a:lnTo>
                    <a:pt x="1810156" y="128689"/>
                  </a:lnTo>
                  <a:lnTo>
                    <a:pt x="1830666" y="124002"/>
                  </a:lnTo>
                  <a:lnTo>
                    <a:pt x="1850910" y="119024"/>
                  </a:lnTo>
                  <a:lnTo>
                    <a:pt x="1870938" y="113665"/>
                  </a:lnTo>
                  <a:close/>
                </a:path>
                <a:path w="2085975" h="713105">
                  <a:moveTo>
                    <a:pt x="2001012" y="68834"/>
                  </a:moveTo>
                  <a:lnTo>
                    <a:pt x="1989823" y="41376"/>
                  </a:lnTo>
                  <a:lnTo>
                    <a:pt x="1971281" y="48933"/>
                  </a:lnTo>
                  <a:lnTo>
                    <a:pt x="1952256" y="56235"/>
                  </a:lnTo>
                  <a:lnTo>
                    <a:pt x="1932952" y="63322"/>
                  </a:lnTo>
                  <a:lnTo>
                    <a:pt x="1913559" y="70231"/>
                  </a:lnTo>
                  <a:lnTo>
                    <a:pt x="1921979" y="98120"/>
                  </a:lnTo>
                  <a:lnTo>
                    <a:pt x="1942426" y="91376"/>
                  </a:lnTo>
                  <a:lnTo>
                    <a:pt x="1962442" y="84226"/>
                  </a:lnTo>
                  <a:lnTo>
                    <a:pt x="1981974" y="76695"/>
                  </a:lnTo>
                  <a:lnTo>
                    <a:pt x="2001012" y="68834"/>
                  </a:lnTo>
                  <a:close/>
                </a:path>
                <a:path w="2085975" h="713105">
                  <a:moveTo>
                    <a:pt x="2085505" y="20408"/>
                  </a:moveTo>
                  <a:lnTo>
                    <a:pt x="2072220" y="0"/>
                  </a:lnTo>
                  <a:lnTo>
                    <a:pt x="2063330" y="5257"/>
                  </a:lnTo>
                  <a:lnTo>
                    <a:pt x="2052472" y="11341"/>
                  </a:lnTo>
                  <a:lnTo>
                    <a:pt x="2037473" y="19240"/>
                  </a:lnTo>
                  <a:lnTo>
                    <a:pt x="2050592" y="45427"/>
                  </a:lnTo>
                  <a:lnTo>
                    <a:pt x="2060194" y="40563"/>
                  </a:lnTo>
                  <a:lnTo>
                    <a:pt x="2069655" y="35458"/>
                  </a:lnTo>
                  <a:lnTo>
                    <a:pt x="2076970" y="31254"/>
                  </a:lnTo>
                  <a:lnTo>
                    <a:pt x="2085505" y="204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046521" y="2481505"/>
            <a:ext cx="1737995" cy="43307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650" spc="-360"/>
              <a:t>MAIO</a:t>
            </a:r>
            <a:r>
              <a:rPr dirty="0" sz="2650" spc="-45"/>
              <a:t> </a:t>
            </a:r>
            <a:r>
              <a:rPr dirty="0" sz="2650" spc="-515"/>
              <a:t>LARANJA</a:t>
            </a:r>
            <a:endParaRPr sz="2650"/>
          </a:p>
        </p:txBody>
      </p:sp>
      <p:sp>
        <p:nvSpPr>
          <p:cNvPr id="14" name="object 14" descr=""/>
          <p:cNvSpPr txBox="1"/>
          <p:nvPr/>
        </p:nvSpPr>
        <p:spPr>
          <a:xfrm>
            <a:off x="2367755" y="7222767"/>
            <a:ext cx="1597025" cy="10350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1285" marR="5080" indent="-109220">
              <a:lnSpc>
                <a:spcPct val="125000"/>
              </a:lnSpc>
              <a:spcBef>
                <a:spcPts val="95"/>
              </a:spcBef>
            </a:pPr>
            <a:r>
              <a:rPr dirty="0" sz="2650" spc="-425" b="1">
                <a:latin typeface="Trebuchet MS"/>
                <a:cs typeface="Trebuchet MS"/>
              </a:rPr>
              <a:t>INFORMAÇÃO </a:t>
            </a:r>
            <a:r>
              <a:rPr dirty="0" sz="2650" spc="-480" b="1">
                <a:latin typeface="Trebuchet MS"/>
                <a:cs typeface="Trebuchet MS"/>
              </a:rPr>
              <a:t>SALVA</a:t>
            </a:r>
            <a:r>
              <a:rPr dirty="0" sz="2650" spc="-35" b="1">
                <a:latin typeface="Trebuchet MS"/>
                <a:cs typeface="Trebuchet MS"/>
              </a:rPr>
              <a:t> </a:t>
            </a:r>
            <a:r>
              <a:rPr dirty="0" sz="2650" spc="-420" b="1">
                <a:latin typeface="Trebuchet MS"/>
                <a:cs typeface="Trebuchet MS"/>
              </a:rPr>
              <a:t>VIDAS</a:t>
            </a:r>
            <a:endParaRPr sz="26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6139" y="870349"/>
            <a:ext cx="1773966" cy="188575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94898" y="307111"/>
            <a:ext cx="476884" cy="441325"/>
          </a:xfrm>
          <a:custGeom>
            <a:avLst/>
            <a:gdLst/>
            <a:ahLst/>
            <a:cxnLst/>
            <a:rect l="l" t="t" r="r" b="b"/>
            <a:pathLst>
              <a:path w="476884" h="441325">
                <a:moveTo>
                  <a:pt x="451818" y="440697"/>
                </a:moveTo>
                <a:lnTo>
                  <a:pt x="440211" y="423604"/>
                </a:lnTo>
                <a:lnTo>
                  <a:pt x="428543" y="406706"/>
                </a:lnTo>
                <a:lnTo>
                  <a:pt x="416745" y="390032"/>
                </a:lnTo>
                <a:lnTo>
                  <a:pt x="404751" y="373613"/>
                </a:lnTo>
                <a:lnTo>
                  <a:pt x="428171" y="356079"/>
                </a:lnTo>
                <a:lnTo>
                  <a:pt x="440544" y="372835"/>
                </a:lnTo>
                <a:lnTo>
                  <a:pt x="452720" y="389860"/>
                </a:lnTo>
                <a:lnTo>
                  <a:pt x="464656" y="407085"/>
                </a:lnTo>
                <a:lnTo>
                  <a:pt x="476309" y="424444"/>
                </a:lnTo>
                <a:lnTo>
                  <a:pt x="451818" y="440697"/>
                </a:lnTo>
                <a:close/>
              </a:path>
              <a:path w="476884" h="441325">
                <a:moveTo>
                  <a:pt x="372210" y="331960"/>
                </a:moveTo>
                <a:lnTo>
                  <a:pt x="359103" y="316196"/>
                </a:lnTo>
                <a:lnTo>
                  <a:pt x="345767" y="300591"/>
                </a:lnTo>
                <a:lnTo>
                  <a:pt x="332248" y="285240"/>
                </a:lnTo>
                <a:lnTo>
                  <a:pt x="318590" y="270237"/>
                </a:lnTo>
                <a:lnTo>
                  <a:pt x="340166" y="250277"/>
                </a:lnTo>
                <a:lnTo>
                  <a:pt x="354144" y="265664"/>
                </a:lnTo>
                <a:lnTo>
                  <a:pt x="367955" y="281360"/>
                </a:lnTo>
                <a:lnTo>
                  <a:pt x="381583" y="297337"/>
                </a:lnTo>
                <a:lnTo>
                  <a:pt x="395014" y="313569"/>
                </a:lnTo>
                <a:lnTo>
                  <a:pt x="372210" y="331960"/>
                </a:lnTo>
                <a:close/>
              </a:path>
              <a:path w="476884" h="441325">
                <a:moveTo>
                  <a:pt x="281939" y="232541"/>
                </a:moveTo>
                <a:lnTo>
                  <a:pt x="267223" y="218203"/>
                </a:lnTo>
                <a:lnTo>
                  <a:pt x="252227" y="204108"/>
                </a:lnTo>
                <a:lnTo>
                  <a:pt x="236941" y="190326"/>
                </a:lnTo>
                <a:lnTo>
                  <a:pt x="221351" y="176926"/>
                </a:lnTo>
                <a:lnTo>
                  <a:pt x="240507" y="154852"/>
                </a:lnTo>
                <a:lnTo>
                  <a:pt x="256088" y="168575"/>
                </a:lnTo>
                <a:lnTo>
                  <a:pt x="271460" y="182636"/>
                </a:lnTo>
                <a:lnTo>
                  <a:pt x="286510" y="196928"/>
                </a:lnTo>
                <a:lnTo>
                  <a:pt x="301126" y="211345"/>
                </a:lnTo>
                <a:lnTo>
                  <a:pt x="281939" y="232541"/>
                </a:lnTo>
                <a:close/>
              </a:path>
              <a:path w="476884" h="441325">
                <a:moveTo>
                  <a:pt x="181336" y="143598"/>
                </a:moveTo>
                <a:lnTo>
                  <a:pt x="165154" y="130988"/>
                </a:lnTo>
                <a:lnTo>
                  <a:pt x="148762" y="118674"/>
                </a:lnTo>
                <a:lnTo>
                  <a:pt x="132218" y="106723"/>
                </a:lnTo>
                <a:lnTo>
                  <a:pt x="115580" y="95201"/>
                </a:lnTo>
                <a:lnTo>
                  <a:pt x="131998" y="70292"/>
                </a:lnTo>
                <a:lnTo>
                  <a:pt x="149025" y="82109"/>
                </a:lnTo>
                <a:lnTo>
                  <a:pt x="165915" y="94344"/>
                </a:lnTo>
                <a:lnTo>
                  <a:pt x="182737" y="106966"/>
                </a:lnTo>
                <a:lnTo>
                  <a:pt x="199557" y="119945"/>
                </a:lnTo>
                <a:lnTo>
                  <a:pt x="181336" y="143598"/>
                </a:lnTo>
                <a:close/>
              </a:path>
              <a:path w="476884" h="441325">
                <a:moveTo>
                  <a:pt x="71307" y="65834"/>
                </a:moveTo>
                <a:lnTo>
                  <a:pt x="53506" y="55498"/>
                </a:lnTo>
                <a:lnTo>
                  <a:pt x="35628" y="45343"/>
                </a:lnTo>
                <a:lnTo>
                  <a:pt x="17763" y="35545"/>
                </a:lnTo>
                <a:lnTo>
                  <a:pt x="0" y="26280"/>
                </a:lnTo>
                <a:lnTo>
                  <a:pt x="13731" y="0"/>
                </a:lnTo>
                <a:lnTo>
                  <a:pt x="32028" y="9441"/>
                </a:lnTo>
                <a:lnTo>
                  <a:pt x="50400" y="19484"/>
                </a:lnTo>
                <a:lnTo>
                  <a:pt x="68794" y="30131"/>
                </a:lnTo>
                <a:lnTo>
                  <a:pt x="87155" y="41384"/>
                </a:lnTo>
                <a:lnTo>
                  <a:pt x="71307" y="658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0070" y="273430"/>
            <a:ext cx="1874520" cy="1236980"/>
          </a:xfrm>
          <a:custGeom>
            <a:avLst/>
            <a:gdLst/>
            <a:ahLst/>
            <a:cxnLst/>
            <a:rect l="l" t="t" r="r" b="b"/>
            <a:pathLst>
              <a:path w="1874520" h="1236980">
                <a:moveTo>
                  <a:pt x="48653" y="10972"/>
                </a:moveTo>
                <a:lnTo>
                  <a:pt x="38735" y="6794"/>
                </a:lnTo>
                <a:lnTo>
                  <a:pt x="28714" y="2870"/>
                </a:lnTo>
                <a:lnTo>
                  <a:pt x="20789" y="0"/>
                </a:lnTo>
                <a:lnTo>
                  <a:pt x="6997" y="482"/>
                </a:lnTo>
                <a:lnTo>
                  <a:pt x="0" y="23825"/>
                </a:lnTo>
                <a:lnTo>
                  <a:pt x="9753" y="27216"/>
                </a:lnTo>
                <a:lnTo>
                  <a:pt x="21424" y="31559"/>
                </a:lnTo>
                <a:lnTo>
                  <a:pt x="37147" y="37896"/>
                </a:lnTo>
                <a:lnTo>
                  <a:pt x="48653" y="10972"/>
                </a:lnTo>
                <a:close/>
              </a:path>
              <a:path w="1874520" h="1236980">
                <a:moveTo>
                  <a:pt x="635266" y="582155"/>
                </a:moveTo>
                <a:lnTo>
                  <a:pt x="611174" y="539038"/>
                </a:lnTo>
                <a:lnTo>
                  <a:pt x="589978" y="502996"/>
                </a:lnTo>
                <a:lnTo>
                  <a:pt x="565023" y="518528"/>
                </a:lnTo>
                <a:lnTo>
                  <a:pt x="570242" y="527253"/>
                </a:lnTo>
                <a:lnTo>
                  <a:pt x="575437" y="536028"/>
                </a:lnTo>
                <a:lnTo>
                  <a:pt x="597763" y="575411"/>
                </a:lnTo>
                <a:lnTo>
                  <a:pt x="609549" y="596988"/>
                </a:lnTo>
                <a:lnTo>
                  <a:pt x="635266" y="582155"/>
                </a:lnTo>
                <a:close/>
              </a:path>
              <a:path w="1874520" h="1236980">
                <a:moveTo>
                  <a:pt x="711542" y="725449"/>
                </a:moveTo>
                <a:lnTo>
                  <a:pt x="668070" y="643737"/>
                </a:lnTo>
                <a:lnTo>
                  <a:pt x="642315" y="657542"/>
                </a:lnTo>
                <a:lnTo>
                  <a:pt x="685647" y="739114"/>
                </a:lnTo>
                <a:lnTo>
                  <a:pt x="711542" y="725449"/>
                </a:lnTo>
                <a:close/>
              </a:path>
              <a:path w="1874520" h="1236980">
                <a:moveTo>
                  <a:pt x="781634" y="850938"/>
                </a:moveTo>
                <a:lnTo>
                  <a:pt x="771677" y="833996"/>
                </a:lnTo>
                <a:lnTo>
                  <a:pt x="761352" y="815987"/>
                </a:lnTo>
                <a:lnTo>
                  <a:pt x="750531" y="796696"/>
                </a:lnTo>
                <a:lnTo>
                  <a:pt x="739127" y="775931"/>
                </a:lnTo>
                <a:lnTo>
                  <a:pt x="713384" y="790028"/>
                </a:lnTo>
                <a:lnTo>
                  <a:pt x="724839" y="810869"/>
                </a:lnTo>
                <a:lnTo>
                  <a:pt x="735774" y="830351"/>
                </a:lnTo>
                <a:lnTo>
                  <a:pt x="746264" y="848639"/>
                </a:lnTo>
                <a:lnTo>
                  <a:pt x="756361" y="865898"/>
                </a:lnTo>
                <a:lnTo>
                  <a:pt x="781634" y="850938"/>
                </a:lnTo>
                <a:close/>
              </a:path>
              <a:path w="1874520" h="1236980">
                <a:moveTo>
                  <a:pt x="860298" y="970559"/>
                </a:moveTo>
                <a:lnTo>
                  <a:pt x="848118" y="954176"/>
                </a:lnTo>
                <a:lnTo>
                  <a:pt x="835952" y="937082"/>
                </a:lnTo>
                <a:lnTo>
                  <a:pt x="823722" y="919162"/>
                </a:lnTo>
                <a:lnTo>
                  <a:pt x="811364" y="900315"/>
                </a:lnTo>
                <a:lnTo>
                  <a:pt x="786701" y="915847"/>
                </a:lnTo>
                <a:lnTo>
                  <a:pt x="799376" y="934859"/>
                </a:lnTo>
                <a:lnTo>
                  <a:pt x="811885" y="953084"/>
                </a:lnTo>
                <a:lnTo>
                  <a:pt x="824344" y="970559"/>
                </a:lnTo>
                <a:lnTo>
                  <a:pt x="836853" y="987361"/>
                </a:lnTo>
                <a:lnTo>
                  <a:pt x="860298" y="970559"/>
                </a:lnTo>
                <a:close/>
              </a:path>
              <a:path w="1874520" h="1236980">
                <a:moveTo>
                  <a:pt x="955814" y="1073023"/>
                </a:moveTo>
                <a:lnTo>
                  <a:pt x="940104" y="1058837"/>
                </a:lnTo>
                <a:lnTo>
                  <a:pt x="924890" y="1044143"/>
                </a:lnTo>
                <a:lnTo>
                  <a:pt x="910170" y="1028954"/>
                </a:lnTo>
                <a:lnTo>
                  <a:pt x="895959" y="1013269"/>
                </a:lnTo>
                <a:lnTo>
                  <a:pt x="873925" y="1032662"/>
                </a:lnTo>
                <a:lnTo>
                  <a:pt x="888796" y="1049083"/>
                </a:lnTo>
                <a:lnTo>
                  <a:pt x="904214" y="1064958"/>
                </a:lnTo>
                <a:lnTo>
                  <a:pt x="920165" y="1080300"/>
                </a:lnTo>
                <a:lnTo>
                  <a:pt x="936650" y="1095095"/>
                </a:lnTo>
                <a:lnTo>
                  <a:pt x="955814" y="1073023"/>
                </a:lnTo>
                <a:close/>
              </a:path>
              <a:path w="1874520" h="1236980">
                <a:moveTo>
                  <a:pt x="1072413" y="1149959"/>
                </a:moveTo>
                <a:lnTo>
                  <a:pt x="1053604" y="1140434"/>
                </a:lnTo>
                <a:lnTo>
                  <a:pt x="1035240" y="1130160"/>
                </a:lnTo>
                <a:lnTo>
                  <a:pt x="1017308" y="1119136"/>
                </a:lnTo>
                <a:lnTo>
                  <a:pt x="999820" y="1107376"/>
                </a:lnTo>
                <a:lnTo>
                  <a:pt x="982929" y="1131430"/>
                </a:lnTo>
                <a:lnTo>
                  <a:pt x="1001445" y="1143825"/>
                </a:lnTo>
                <a:lnTo>
                  <a:pt x="1020406" y="1155446"/>
                </a:lnTo>
                <a:lnTo>
                  <a:pt x="1039825" y="1166291"/>
                </a:lnTo>
                <a:lnTo>
                  <a:pt x="1059700" y="1176350"/>
                </a:lnTo>
                <a:lnTo>
                  <a:pt x="1072413" y="1149959"/>
                </a:lnTo>
                <a:close/>
              </a:path>
              <a:path w="1874520" h="1236980">
                <a:moveTo>
                  <a:pt x="1204849" y="1193965"/>
                </a:moveTo>
                <a:lnTo>
                  <a:pt x="1184198" y="1189418"/>
                </a:lnTo>
                <a:lnTo>
                  <a:pt x="1163751" y="1184148"/>
                </a:lnTo>
                <a:lnTo>
                  <a:pt x="1143495" y="1178166"/>
                </a:lnTo>
                <a:lnTo>
                  <a:pt x="1123442" y="1171473"/>
                </a:lnTo>
                <a:lnTo>
                  <a:pt x="1113561" y="1199083"/>
                </a:lnTo>
                <a:lnTo>
                  <a:pt x="1134618" y="1206068"/>
                </a:lnTo>
                <a:lnTo>
                  <a:pt x="1155865" y="1212354"/>
                </a:lnTo>
                <a:lnTo>
                  <a:pt x="1177315" y="1217904"/>
                </a:lnTo>
                <a:lnTo>
                  <a:pt x="1198968" y="1222756"/>
                </a:lnTo>
                <a:lnTo>
                  <a:pt x="1204849" y="1193965"/>
                </a:lnTo>
                <a:close/>
              </a:path>
              <a:path w="1874520" h="1236980">
                <a:moveTo>
                  <a:pt x="1344904" y="1208963"/>
                </a:moveTo>
                <a:lnTo>
                  <a:pt x="1323619" y="1208278"/>
                </a:lnTo>
                <a:lnTo>
                  <a:pt x="1302372" y="1207058"/>
                </a:lnTo>
                <a:lnTo>
                  <a:pt x="1281163" y="1205306"/>
                </a:lnTo>
                <a:lnTo>
                  <a:pt x="1259979" y="1203007"/>
                </a:lnTo>
                <a:lnTo>
                  <a:pt x="1256474" y="1232446"/>
                </a:lnTo>
                <a:lnTo>
                  <a:pt x="1277899" y="1234744"/>
                </a:lnTo>
                <a:lnTo>
                  <a:pt x="1299768" y="1236535"/>
                </a:lnTo>
                <a:lnTo>
                  <a:pt x="1304912" y="1236827"/>
                </a:lnTo>
                <a:lnTo>
                  <a:pt x="1344663" y="1235430"/>
                </a:lnTo>
                <a:lnTo>
                  <a:pt x="1344663" y="1234948"/>
                </a:lnTo>
                <a:lnTo>
                  <a:pt x="1344688" y="1232395"/>
                </a:lnTo>
                <a:lnTo>
                  <a:pt x="1344904" y="1208963"/>
                </a:lnTo>
                <a:close/>
              </a:path>
              <a:path w="1874520" h="1236980">
                <a:moveTo>
                  <a:pt x="1490662" y="1230287"/>
                </a:moveTo>
                <a:lnTo>
                  <a:pt x="1487881" y="1202601"/>
                </a:lnTo>
                <a:lnTo>
                  <a:pt x="1466634" y="1204595"/>
                </a:lnTo>
                <a:lnTo>
                  <a:pt x="1445666" y="1206195"/>
                </a:lnTo>
                <a:lnTo>
                  <a:pt x="1425041" y="1207439"/>
                </a:lnTo>
                <a:lnTo>
                  <a:pt x="1402346" y="1208405"/>
                </a:lnTo>
                <a:lnTo>
                  <a:pt x="1403223" y="1233360"/>
                </a:lnTo>
                <a:lnTo>
                  <a:pt x="1490662" y="1230287"/>
                </a:lnTo>
                <a:close/>
              </a:path>
              <a:path w="1874520" h="1236980">
                <a:moveTo>
                  <a:pt x="1634020" y="1210945"/>
                </a:moveTo>
                <a:lnTo>
                  <a:pt x="1628597" y="1181823"/>
                </a:lnTo>
                <a:lnTo>
                  <a:pt x="1606956" y="1185824"/>
                </a:lnTo>
                <a:lnTo>
                  <a:pt x="1585556" y="1189507"/>
                </a:lnTo>
                <a:lnTo>
                  <a:pt x="1564474" y="1192885"/>
                </a:lnTo>
                <a:lnTo>
                  <a:pt x="1543786" y="1195946"/>
                </a:lnTo>
                <a:lnTo>
                  <a:pt x="1547507" y="1222425"/>
                </a:lnTo>
                <a:lnTo>
                  <a:pt x="1547876" y="1224673"/>
                </a:lnTo>
                <a:lnTo>
                  <a:pt x="1568805" y="1221676"/>
                </a:lnTo>
                <a:lnTo>
                  <a:pt x="1590192" y="1218336"/>
                </a:lnTo>
                <a:lnTo>
                  <a:pt x="1634020" y="1210945"/>
                </a:lnTo>
                <a:close/>
              </a:path>
              <a:path w="1874520" h="1236980">
                <a:moveTo>
                  <a:pt x="1775663" y="1179423"/>
                </a:moveTo>
                <a:lnTo>
                  <a:pt x="1768335" y="1150366"/>
                </a:lnTo>
                <a:lnTo>
                  <a:pt x="1725930" y="1160716"/>
                </a:lnTo>
                <a:lnTo>
                  <a:pt x="1705038" y="1165517"/>
                </a:lnTo>
                <a:lnTo>
                  <a:pt x="1684464" y="1170038"/>
                </a:lnTo>
                <a:lnTo>
                  <a:pt x="1689900" y="1195146"/>
                </a:lnTo>
                <a:lnTo>
                  <a:pt x="1690763" y="1198981"/>
                </a:lnTo>
                <a:lnTo>
                  <a:pt x="1711490" y="1194384"/>
                </a:lnTo>
                <a:lnTo>
                  <a:pt x="1775663" y="1179423"/>
                </a:lnTo>
                <a:close/>
              </a:path>
              <a:path w="1874520" h="1236980">
                <a:moveTo>
                  <a:pt x="1873935" y="1152359"/>
                </a:moveTo>
                <a:lnTo>
                  <a:pt x="1865769" y="1124216"/>
                </a:lnTo>
                <a:lnTo>
                  <a:pt x="1824266" y="1135938"/>
                </a:lnTo>
                <a:lnTo>
                  <a:pt x="1832000" y="1164107"/>
                </a:lnTo>
                <a:lnTo>
                  <a:pt x="1873935" y="1152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415233" y="5302039"/>
            <a:ext cx="17657445" cy="4981575"/>
            <a:chOff x="415233" y="5302039"/>
            <a:chExt cx="17657445" cy="498157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233" y="5302039"/>
              <a:ext cx="6267449" cy="498157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246080" y="6214383"/>
              <a:ext cx="11826240" cy="3026410"/>
            </a:xfrm>
            <a:custGeom>
              <a:avLst/>
              <a:gdLst/>
              <a:ahLst/>
              <a:cxnLst/>
              <a:rect l="l" t="t" r="r" b="b"/>
              <a:pathLst>
                <a:path w="11826240" h="3026409">
                  <a:moveTo>
                    <a:pt x="3336423" y="3026398"/>
                  </a:moveTo>
                  <a:lnTo>
                    <a:pt x="2465962" y="3021346"/>
                  </a:lnTo>
                  <a:lnTo>
                    <a:pt x="1419087" y="3004060"/>
                  </a:lnTo>
                  <a:lnTo>
                    <a:pt x="1071588" y="2981931"/>
                  </a:lnTo>
                  <a:lnTo>
                    <a:pt x="746533" y="2946641"/>
                  </a:lnTo>
                  <a:lnTo>
                    <a:pt x="273107" y="2868388"/>
                  </a:lnTo>
                  <a:lnTo>
                    <a:pt x="93121" y="2830842"/>
                  </a:lnTo>
                  <a:lnTo>
                    <a:pt x="111309" y="2805608"/>
                  </a:lnTo>
                  <a:lnTo>
                    <a:pt x="135858" y="2785611"/>
                  </a:lnTo>
                  <a:lnTo>
                    <a:pt x="166642" y="2770604"/>
                  </a:lnTo>
                  <a:lnTo>
                    <a:pt x="203537" y="2760336"/>
                  </a:lnTo>
                  <a:lnTo>
                    <a:pt x="347690" y="2696353"/>
                  </a:lnTo>
                  <a:lnTo>
                    <a:pt x="446984" y="2659232"/>
                  </a:lnTo>
                  <a:lnTo>
                    <a:pt x="1199941" y="2459685"/>
                  </a:lnTo>
                  <a:lnTo>
                    <a:pt x="1175301" y="2440332"/>
                  </a:lnTo>
                  <a:lnTo>
                    <a:pt x="1134768" y="2427028"/>
                  </a:lnTo>
                  <a:lnTo>
                    <a:pt x="1083948" y="2418496"/>
                  </a:lnTo>
                  <a:lnTo>
                    <a:pt x="851615" y="2404871"/>
                  </a:lnTo>
                  <a:lnTo>
                    <a:pt x="742148" y="2401151"/>
                  </a:lnTo>
                  <a:lnTo>
                    <a:pt x="688264" y="2394450"/>
                  </a:lnTo>
                  <a:lnTo>
                    <a:pt x="646427" y="2381468"/>
                  </a:lnTo>
                  <a:lnTo>
                    <a:pt x="625246" y="2359912"/>
                  </a:lnTo>
                  <a:lnTo>
                    <a:pt x="772911" y="2294726"/>
                  </a:lnTo>
                  <a:lnTo>
                    <a:pt x="729343" y="2264960"/>
                  </a:lnTo>
                  <a:lnTo>
                    <a:pt x="650647" y="2224677"/>
                  </a:lnTo>
                  <a:lnTo>
                    <a:pt x="537799" y="2181920"/>
                  </a:lnTo>
                  <a:lnTo>
                    <a:pt x="361013" y="2098838"/>
                  </a:lnTo>
                  <a:lnTo>
                    <a:pt x="292668" y="2060591"/>
                  </a:lnTo>
                  <a:lnTo>
                    <a:pt x="459136" y="1987358"/>
                  </a:lnTo>
                  <a:lnTo>
                    <a:pt x="637219" y="1919578"/>
                  </a:lnTo>
                  <a:lnTo>
                    <a:pt x="895070" y="1836483"/>
                  </a:lnTo>
                  <a:lnTo>
                    <a:pt x="1214346" y="1758589"/>
                  </a:lnTo>
                  <a:lnTo>
                    <a:pt x="1306172" y="1732135"/>
                  </a:lnTo>
                  <a:lnTo>
                    <a:pt x="1449113" y="1705502"/>
                  </a:lnTo>
                  <a:lnTo>
                    <a:pt x="1495193" y="1694080"/>
                  </a:lnTo>
                  <a:lnTo>
                    <a:pt x="1537736" y="1678632"/>
                  </a:lnTo>
                  <a:lnTo>
                    <a:pt x="1575090" y="1657506"/>
                  </a:lnTo>
                  <a:lnTo>
                    <a:pt x="1540668" y="1643268"/>
                  </a:lnTo>
                  <a:lnTo>
                    <a:pt x="1499262" y="1636387"/>
                  </a:lnTo>
                  <a:lnTo>
                    <a:pt x="1366252" y="1628186"/>
                  </a:lnTo>
                  <a:lnTo>
                    <a:pt x="1156041" y="1605624"/>
                  </a:lnTo>
                  <a:lnTo>
                    <a:pt x="938253" y="1598557"/>
                  </a:lnTo>
                  <a:lnTo>
                    <a:pt x="887318" y="1592321"/>
                  </a:lnTo>
                  <a:lnTo>
                    <a:pt x="848656" y="1582946"/>
                  </a:lnTo>
                  <a:lnTo>
                    <a:pt x="735662" y="1543099"/>
                  </a:lnTo>
                  <a:lnTo>
                    <a:pt x="796857" y="1463280"/>
                  </a:lnTo>
                  <a:lnTo>
                    <a:pt x="745473" y="1439667"/>
                  </a:lnTo>
                  <a:lnTo>
                    <a:pt x="647197" y="1388450"/>
                  </a:lnTo>
                  <a:lnTo>
                    <a:pt x="597310" y="1364837"/>
                  </a:lnTo>
                  <a:lnTo>
                    <a:pt x="552601" y="1350097"/>
                  </a:lnTo>
                  <a:lnTo>
                    <a:pt x="504316" y="1341104"/>
                  </a:lnTo>
                  <a:lnTo>
                    <a:pt x="356523" y="1326258"/>
                  </a:lnTo>
                  <a:lnTo>
                    <a:pt x="276039" y="1312623"/>
                  </a:lnTo>
                  <a:lnTo>
                    <a:pt x="236047" y="1309422"/>
                  </a:lnTo>
                  <a:lnTo>
                    <a:pt x="195555" y="1308964"/>
                  </a:lnTo>
                  <a:lnTo>
                    <a:pt x="61747" y="1327737"/>
                  </a:lnTo>
                  <a:lnTo>
                    <a:pt x="22125" y="1325439"/>
                  </a:lnTo>
                  <a:lnTo>
                    <a:pt x="0" y="1308964"/>
                  </a:lnTo>
                  <a:lnTo>
                    <a:pt x="98286" y="1274102"/>
                  </a:lnTo>
                  <a:lnTo>
                    <a:pt x="502915" y="1167934"/>
                  </a:lnTo>
                  <a:lnTo>
                    <a:pt x="602727" y="1136778"/>
                  </a:lnTo>
                  <a:lnTo>
                    <a:pt x="651853" y="1118730"/>
                  </a:lnTo>
                  <a:lnTo>
                    <a:pt x="420378" y="961753"/>
                  </a:lnTo>
                  <a:lnTo>
                    <a:pt x="723690" y="776839"/>
                  </a:lnTo>
                  <a:lnTo>
                    <a:pt x="622820" y="742443"/>
                  </a:lnTo>
                  <a:lnTo>
                    <a:pt x="578771" y="723488"/>
                  </a:lnTo>
                  <a:lnTo>
                    <a:pt x="540596" y="697063"/>
                  </a:lnTo>
                  <a:lnTo>
                    <a:pt x="509509" y="658442"/>
                  </a:lnTo>
                  <a:lnTo>
                    <a:pt x="491986" y="619114"/>
                  </a:lnTo>
                  <a:lnTo>
                    <a:pt x="480076" y="572304"/>
                  </a:lnTo>
                  <a:lnTo>
                    <a:pt x="477893" y="525992"/>
                  </a:lnTo>
                  <a:lnTo>
                    <a:pt x="489554" y="488162"/>
                  </a:lnTo>
                  <a:lnTo>
                    <a:pt x="519092" y="459892"/>
                  </a:lnTo>
                  <a:lnTo>
                    <a:pt x="564218" y="433619"/>
                  </a:lnTo>
                  <a:lnTo>
                    <a:pt x="751626" y="349809"/>
                  </a:lnTo>
                  <a:lnTo>
                    <a:pt x="870024" y="311230"/>
                  </a:lnTo>
                  <a:lnTo>
                    <a:pt x="898002" y="297303"/>
                  </a:lnTo>
                  <a:lnTo>
                    <a:pt x="929223" y="275644"/>
                  </a:lnTo>
                  <a:lnTo>
                    <a:pt x="962439" y="243509"/>
                  </a:lnTo>
                  <a:lnTo>
                    <a:pt x="996404" y="198154"/>
                  </a:lnTo>
                  <a:lnTo>
                    <a:pt x="1058121" y="214339"/>
                  </a:lnTo>
                  <a:lnTo>
                    <a:pt x="1115442" y="226090"/>
                  </a:lnTo>
                  <a:lnTo>
                    <a:pt x="1216151" y="238950"/>
                  </a:lnTo>
                  <a:lnTo>
                    <a:pt x="1297054" y="242054"/>
                  </a:lnTo>
                  <a:lnTo>
                    <a:pt x="1350958" y="239947"/>
                  </a:lnTo>
                  <a:lnTo>
                    <a:pt x="1499900" y="222131"/>
                  </a:lnTo>
                  <a:lnTo>
                    <a:pt x="1618325" y="217566"/>
                  </a:lnTo>
                  <a:lnTo>
                    <a:pt x="1861107" y="220769"/>
                  </a:lnTo>
                  <a:lnTo>
                    <a:pt x="2225232" y="200673"/>
                  </a:lnTo>
                  <a:lnTo>
                    <a:pt x="2330417" y="200870"/>
                  </a:lnTo>
                  <a:lnTo>
                    <a:pt x="3955837" y="261269"/>
                  </a:lnTo>
                  <a:lnTo>
                    <a:pt x="7509339" y="191667"/>
                  </a:lnTo>
                  <a:lnTo>
                    <a:pt x="8823779" y="103323"/>
                  </a:lnTo>
                  <a:lnTo>
                    <a:pt x="10035138" y="80544"/>
                  </a:lnTo>
                  <a:lnTo>
                    <a:pt x="11224291" y="5280"/>
                  </a:lnTo>
                  <a:lnTo>
                    <a:pt x="11394480" y="0"/>
                  </a:lnTo>
                  <a:lnTo>
                    <a:pt x="11430045" y="3928"/>
                  </a:lnTo>
                  <a:lnTo>
                    <a:pt x="11465899" y="19732"/>
                  </a:lnTo>
                  <a:lnTo>
                    <a:pt x="11468166" y="37771"/>
                  </a:lnTo>
                  <a:lnTo>
                    <a:pt x="11448914" y="57087"/>
                  </a:lnTo>
                  <a:lnTo>
                    <a:pt x="11394127" y="95719"/>
                  </a:lnTo>
                  <a:lnTo>
                    <a:pt x="11382154" y="109189"/>
                  </a:lnTo>
                  <a:lnTo>
                    <a:pt x="11358209" y="155584"/>
                  </a:lnTo>
                  <a:lnTo>
                    <a:pt x="11337838" y="175476"/>
                  </a:lnTo>
                  <a:lnTo>
                    <a:pt x="11223582" y="241549"/>
                  </a:lnTo>
                  <a:lnTo>
                    <a:pt x="11136878" y="285621"/>
                  </a:lnTo>
                  <a:lnTo>
                    <a:pt x="11095152" y="309505"/>
                  </a:lnTo>
                  <a:lnTo>
                    <a:pt x="11057712" y="335902"/>
                  </a:lnTo>
                  <a:lnTo>
                    <a:pt x="11026961" y="365773"/>
                  </a:lnTo>
                  <a:lnTo>
                    <a:pt x="11057070" y="373960"/>
                  </a:lnTo>
                  <a:lnTo>
                    <a:pt x="11096220" y="372154"/>
                  </a:lnTo>
                  <a:lnTo>
                    <a:pt x="11233627" y="345285"/>
                  </a:lnTo>
                  <a:lnTo>
                    <a:pt x="11274649" y="342014"/>
                  </a:lnTo>
                  <a:lnTo>
                    <a:pt x="11307563" y="348003"/>
                  </a:lnTo>
                  <a:lnTo>
                    <a:pt x="11328942" y="367103"/>
                  </a:lnTo>
                  <a:lnTo>
                    <a:pt x="11310608" y="389178"/>
                  </a:lnTo>
                  <a:lnTo>
                    <a:pt x="11258975" y="427341"/>
                  </a:lnTo>
                  <a:lnTo>
                    <a:pt x="11245132" y="450913"/>
                  </a:lnTo>
                  <a:lnTo>
                    <a:pt x="11246213" y="475108"/>
                  </a:lnTo>
                  <a:lnTo>
                    <a:pt x="11256773" y="483838"/>
                  </a:lnTo>
                  <a:lnTo>
                    <a:pt x="11269826" y="489076"/>
                  </a:lnTo>
                  <a:lnTo>
                    <a:pt x="11278390" y="502795"/>
                  </a:lnTo>
                  <a:lnTo>
                    <a:pt x="11272611" y="536551"/>
                  </a:lnTo>
                  <a:lnTo>
                    <a:pt x="11256107" y="565319"/>
                  </a:lnTo>
                  <a:lnTo>
                    <a:pt x="11248084" y="591094"/>
                  </a:lnTo>
                  <a:lnTo>
                    <a:pt x="11267747" y="615871"/>
                  </a:lnTo>
                  <a:lnTo>
                    <a:pt x="11292441" y="626098"/>
                  </a:lnTo>
                  <a:lnTo>
                    <a:pt x="11387476" y="647799"/>
                  </a:lnTo>
                  <a:lnTo>
                    <a:pt x="11729711" y="733333"/>
                  </a:lnTo>
                  <a:lnTo>
                    <a:pt x="11826058" y="753102"/>
                  </a:lnTo>
                  <a:lnTo>
                    <a:pt x="11826058" y="756100"/>
                  </a:lnTo>
                  <a:lnTo>
                    <a:pt x="11791538" y="767381"/>
                  </a:lnTo>
                  <a:lnTo>
                    <a:pt x="11713008" y="802676"/>
                  </a:lnTo>
                  <a:lnTo>
                    <a:pt x="11033613" y="1041571"/>
                  </a:lnTo>
                  <a:lnTo>
                    <a:pt x="10898177" y="1075670"/>
                  </a:lnTo>
                  <a:lnTo>
                    <a:pt x="10856607" y="1092527"/>
                  </a:lnTo>
                  <a:lnTo>
                    <a:pt x="10834066" y="1113408"/>
                  </a:lnTo>
                  <a:lnTo>
                    <a:pt x="10870074" y="1119985"/>
                  </a:lnTo>
                  <a:lnTo>
                    <a:pt x="11064709" y="1133363"/>
                  </a:lnTo>
                  <a:lnTo>
                    <a:pt x="11114326" y="1140419"/>
                  </a:lnTo>
                  <a:lnTo>
                    <a:pt x="11159648" y="1151737"/>
                  </a:lnTo>
                  <a:lnTo>
                    <a:pt x="11198338" y="1168707"/>
                  </a:lnTo>
                  <a:lnTo>
                    <a:pt x="11228056" y="1192716"/>
                  </a:lnTo>
                  <a:lnTo>
                    <a:pt x="11246463" y="1225154"/>
                  </a:lnTo>
                  <a:lnTo>
                    <a:pt x="11163651" y="1280529"/>
                  </a:lnTo>
                  <a:lnTo>
                    <a:pt x="11078843" y="1332910"/>
                  </a:lnTo>
                  <a:lnTo>
                    <a:pt x="11007670" y="1369826"/>
                  </a:lnTo>
                  <a:lnTo>
                    <a:pt x="10972957" y="1391652"/>
                  </a:lnTo>
                  <a:lnTo>
                    <a:pt x="10948471" y="1416720"/>
                  </a:lnTo>
                  <a:lnTo>
                    <a:pt x="11608897" y="1555664"/>
                  </a:lnTo>
                  <a:lnTo>
                    <a:pt x="11659689" y="1568874"/>
                  </a:lnTo>
                  <a:lnTo>
                    <a:pt x="11696402" y="1581531"/>
                  </a:lnTo>
                  <a:lnTo>
                    <a:pt x="11719147" y="1594409"/>
                  </a:lnTo>
                  <a:lnTo>
                    <a:pt x="11728034" y="1608285"/>
                  </a:lnTo>
                  <a:lnTo>
                    <a:pt x="11722608" y="1625698"/>
                  </a:lnTo>
                  <a:lnTo>
                    <a:pt x="11674822" y="1662391"/>
                  </a:lnTo>
                  <a:lnTo>
                    <a:pt x="11636194" y="1681107"/>
                  </a:lnTo>
                  <a:lnTo>
                    <a:pt x="11538798" y="1717869"/>
                  </a:lnTo>
                  <a:lnTo>
                    <a:pt x="11370347" y="1767112"/>
                  </a:lnTo>
                  <a:lnTo>
                    <a:pt x="10817218" y="1889364"/>
                  </a:lnTo>
                  <a:lnTo>
                    <a:pt x="10763164" y="1903231"/>
                  </a:lnTo>
                  <a:lnTo>
                    <a:pt x="10714666" y="1922271"/>
                  </a:lnTo>
                  <a:lnTo>
                    <a:pt x="10677087" y="1948845"/>
                  </a:lnTo>
                  <a:lnTo>
                    <a:pt x="10726956" y="1947090"/>
                  </a:lnTo>
                  <a:lnTo>
                    <a:pt x="10775826" y="1938794"/>
                  </a:lnTo>
                  <a:lnTo>
                    <a:pt x="10872791" y="1916327"/>
                  </a:lnTo>
                  <a:lnTo>
                    <a:pt x="10921994" y="1909028"/>
                  </a:lnTo>
                  <a:lnTo>
                    <a:pt x="10972417" y="1908936"/>
                  </a:lnTo>
                  <a:lnTo>
                    <a:pt x="11069647" y="1920153"/>
                  </a:lnTo>
                  <a:lnTo>
                    <a:pt x="11119060" y="1928954"/>
                  </a:lnTo>
                  <a:lnTo>
                    <a:pt x="11166621" y="1940565"/>
                  </a:lnTo>
                  <a:lnTo>
                    <a:pt x="11400611" y="2017689"/>
                  </a:lnTo>
                  <a:lnTo>
                    <a:pt x="11452220" y="2038849"/>
                  </a:lnTo>
                  <a:lnTo>
                    <a:pt x="11496580" y="2062504"/>
                  </a:lnTo>
                  <a:lnTo>
                    <a:pt x="11529248" y="2088777"/>
                  </a:lnTo>
                  <a:lnTo>
                    <a:pt x="11545781" y="2117795"/>
                  </a:lnTo>
                  <a:lnTo>
                    <a:pt x="11495336" y="2126564"/>
                  </a:lnTo>
                  <a:lnTo>
                    <a:pt x="11444571" y="2143252"/>
                  </a:lnTo>
                  <a:lnTo>
                    <a:pt x="11398276" y="2167793"/>
                  </a:lnTo>
                  <a:lnTo>
                    <a:pt x="11361240" y="2200125"/>
                  </a:lnTo>
                  <a:lnTo>
                    <a:pt x="11338253" y="2240183"/>
                  </a:lnTo>
                  <a:lnTo>
                    <a:pt x="11335634" y="2267143"/>
                  </a:lnTo>
                  <a:lnTo>
                    <a:pt x="11342244" y="2291234"/>
                  </a:lnTo>
                  <a:lnTo>
                    <a:pt x="11693446" y="2816208"/>
                  </a:lnTo>
                  <a:lnTo>
                    <a:pt x="10897580" y="2892604"/>
                  </a:lnTo>
                  <a:lnTo>
                    <a:pt x="9962185" y="2935696"/>
                  </a:lnTo>
                  <a:lnTo>
                    <a:pt x="7954593" y="2931457"/>
                  </a:lnTo>
                  <a:lnTo>
                    <a:pt x="3336423" y="3026398"/>
                  </a:lnTo>
                  <a:close/>
                </a:path>
              </a:pathLst>
            </a:custGeom>
            <a:solidFill>
              <a:srgbClr val="FFCA6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45326" y="445272"/>
            <a:ext cx="9384665" cy="76835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850"/>
              <a:t>O</a:t>
            </a:r>
            <a:r>
              <a:rPr dirty="0" sz="4850" spc="-310"/>
              <a:t> </a:t>
            </a:r>
            <a:r>
              <a:rPr dirty="0" sz="4850" spc="-710"/>
              <a:t>ABUSO</a:t>
            </a:r>
            <a:r>
              <a:rPr dirty="0" sz="4850" spc="-80"/>
              <a:t> </a:t>
            </a:r>
            <a:r>
              <a:rPr dirty="0" sz="4850" spc="-880"/>
              <a:t>SEXUAL</a:t>
            </a:r>
            <a:r>
              <a:rPr dirty="0" sz="4850" spc="-85"/>
              <a:t> </a:t>
            </a:r>
            <a:r>
              <a:rPr dirty="0" sz="4850" spc="-860"/>
              <a:t>É</a:t>
            </a:r>
            <a:r>
              <a:rPr dirty="0" sz="4850" spc="-85"/>
              <a:t> </a:t>
            </a:r>
            <a:r>
              <a:rPr dirty="0" sz="4850" spc="-1010"/>
              <a:t>UMA</a:t>
            </a:r>
            <a:r>
              <a:rPr dirty="0" sz="4850" spc="-85"/>
              <a:t> </a:t>
            </a:r>
            <a:r>
              <a:rPr dirty="0" sz="4850" spc="-670"/>
              <a:t>VIOLAÇÃO</a:t>
            </a:r>
            <a:r>
              <a:rPr dirty="0" sz="4850" spc="-85"/>
              <a:t> </a:t>
            </a:r>
            <a:r>
              <a:rPr dirty="0" sz="4850" spc="-890"/>
              <a:t>SEXUAL</a:t>
            </a:r>
            <a:endParaRPr sz="4850"/>
          </a:p>
        </p:txBody>
      </p:sp>
      <p:sp>
        <p:nvSpPr>
          <p:cNvPr id="9" name="object 9" descr=""/>
          <p:cNvSpPr txBox="1"/>
          <p:nvPr/>
        </p:nvSpPr>
        <p:spPr>
          <a:xfrm>
            <a:off x="3537728" y="1489440"/>
            <a:ext cx="14352269" cy="7251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276860">
              <a:lnSpc>
                <a:spcPct val="148300"/>
              </a:lnSpc>
              <a:spcBef>
                <a:spcPts val="100"/>
              </a:spcBef>
            </a:pPr>
            <a:r>
              <a:rPr dirty="0" sz="3750" spc="-545" b="1">
                <a:latin typeface="Trebuchet MS"/>
                <a:cs typeface="Trebuchet MS"/>
              </a:rPr>
              <a:t>Existem</a:t>
            </a:r>
            <a:r>
              <a:rPr dirty="0" sz="3750" spc="505" b="1">
                <a:latin typeface="Trebuchet MS"/>
                <a:cs typeface="Trebuchet MS"/>
              </a:rPr>
              <a:t> </a:t>
            </a:r>
            <a:r>
              <a:rPr dirty="0" sz="3750" spc="-455" b="1">
                <a:latin typeface="Trebuchet MS"/>
                <a:cs typeface="Trebuchet MS"/>
              </a:rPr>
              <a:t>diferentes</a:t>
            </a:r>
            <a:r>
              <a:rPr dirty="0" sz="3750" spc="505" b="1">
                <a:latin typeface="Trebuchet MS"/>
                <a:cs typeface="Trebuchet MS"/>
              </a:rPr>
              <a:t> </a:t>
            </a:r>
            <a:r>
              <a:rPr dirty="0" sz="3750" spc="-285" b="1">
                <a:latin typeface="Trebuchet MS"/>
                <a:cs typeface="Trebuchet MS"/>
              </a:rPr>
              <a:t>tipos</a:t>
            </a:r>
            <a:r>
              <a:rPr dirty="0" sz="3750" spc="505" b="1">
                <a:latin typeface="Trebuchet MS"/>
                <a:cs typeface="Trebuchet MS"/>
              </a:rPr>
              <a:t> </a:t>
            </a:r>
            <a:r>
              <a:rPr dirty="0" sz="3750" spc="-690" b="1">
                <a:latin typeface="Trebuchet MS"/>
                <a:cs typeface="Trebuchet MS"/>
              </a:rPr>
              <a:t>de</a:t>
            </a:r>
            <a:r>
              <a:rPr dirty="0" sz="3750" spc="505" b="1">
                <a:latin typeface="Trebuchet MS"/>
                <a:cs typeface="Trebuchet MS"/>
              </a:rPr>
              <a:t> </a:t>
            </a:r>
            <a:r>
              <a:rPr dirty="0" sz="3750" spc="-440" b="1">
                <a:latin typeface="Trebuchet MS"/>
                <a:cs typeface="Trebuchet MS"/>
              </a:rPr>
              <a:t>abuso</a:t>
            </a:r>
            <a:r>
              <a:rPr dirty="0" sz="3750" spc="505" b="1">
                <a:latin typeface="Trebuchet MS"/>
                <a:cs typeface="Trebuchet MS"/>
              </a:rPr>
              <a:t> </a:t>
            </a:r>
            <a:r>
              <a:rPr dirty="0" sz="3750" spc="-500" b="1">
                <a:latin typeface="Trebuchet MS"/>
                <a:cs typeface="Trebuchet MS"/>
              </a:rPr>
              <a:t>sexual</a:t>
            </a:r>
            <a:r>
              <a:rPr dirty="0" sz="3750" spc="505" b="1">
                <a:latin typeface="Trebuchet MS"/>
                <a:cs typeface="Trebuchet MS"/>
              </a:rPr>
              <a:t> </a:t>
            </a:r>
            <a:r>
              <a:rPr dirty="0" sz="3750" spc="-565" b="1">
                <a:latin typeface="Trebuchet MS"/>
                <a:cs typeface="Trebuchet MS"/>
              </a:rPr>
              <a:t>que</a:t>
            </a:r>
            <a:r>
              <a:rPr dirty="0" sz="3750" spc="505" b="1">
                <a:latin typeface="Trebuchet MS"/>
                <a:cs typeface="Trebuchet MS"/>
              </a:rPr>
              <a:t> </a:t>
            </a:r>
            <a:r>
              <a:rPr dirty="0" sz="3750" spc="-545" b="1">
                <a:latin typeface="Trebuchet MS"/>
                <a:cs typeface="Trebuchet MS"/>
              </a:rPr>
              <a:t>acontecem</a:t>
            </a:r>
            <a:r>
              <a:rPr dirty="0" sz="3750" spc="505" b="1">
                <a:latin typeface="Trebuchet MS"/>
                <a:cs typeface="Trebuchet MS"/>
              </a:rPr>
              <a:t> </a:t>
            </a:r>
            <a:r>
              <a:rPr dirty="0" sz="3750" spc="-755" b="1">
                <a:latin typeface="Trebuchet MS"/>
                <a:cs typeface="Trebuchet MS"/>
              </a:rPr>
              <a:t>sem</a:t>
            </a:r>
            <a:r>
              <a:rPr dirty="0" sz="3750" spc="505" b="1">
                <a:latin typeface="Trebuchet MS"/>
                <a:cs typeface="Trebuchet MS"/>
              </a:rPr>
              <a:t> </a:t>
            </a:r>
            <a:r>
              <a:rPr dirty="0" sz="3750" spc="-315" b="1">
                <a:latin typeface="Trebuchet MS"/>
                <a:cs typeface="Trebuchet MS"/>
              </a:rPr>
              <a:t>contato</a:t>
            </a:r>
            <a:r>
              <a:rPr dirty="0" sz="3750" spc="505" b="1">
                <a:latin typeface="Trebuchet MS"/>
                <a:cs typeface="Trebuchet MS"/>
              </a:rPr>
              <a:t> </a:t>
            </a:r>
            <a:r>
              <a:rPr dirty="0" sz="3750" spc="-260" b="1">
                <a:latin typeface="Trebuchet MS"/>
                <a:cs typeface="Trebuchet MS"/>
              </a:rPr>
              <a:t>físico,</a:t>
            </a:r>
            <a:r>
              <a:rPr dirty="0" sz="3750" spc="-295" b="1">
                <a:latin typeface="Trebuchet MS"/>
                <a:cs typeface="Trebuchet MS"/>
              </a:rPr>
              <a:t> </a:t>
            </a:r>
            <a:r>
              <a:rPr dirty="0" sz="3750" spc="-470" b="1">
                <a:latin typeface="Trebuchet MS"/>
                <a:cs typeface="Trebuchet MS"/>
              </a:rPr>
              <a:t>como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360" b="1">
                <a:latin typeface="Trebuchet MS"/>
                <a:cs typeface="Trebuchet MS"/>
              </a:rPr>
              <a:t>por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525" b="1">
                <a:latin typeface="Trebuchet MS"/>
                <a:cs typeface="Trebuchet MS"/>
              </a:rPr>
              <a:t>exemplo: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235" b="1">
                <a:latin typeface="Trebuchet MS"/>
                <a:cs typeface="Trebuchet MS"/>
              </a:rPr>
              <a:t>o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380" b="1">
                <a:latin typeface="Trebuchet MS"/>
                <a:cs typeface="Trebuchet MS"/>
              </a:rPr>
              <a:t>assédio,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440" b="1">
                <a:latin typeface="Trebuchet MS"/>
                <a:cs typeface="Trebuchet MS"/>
              </a:rPr>
              <a:t>abuso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500" b="1">
                <a:latin typeface="Trebuchet MS"/>
                <a:cs typeface="Trebuchet MS"/>
              </a:rPr>
              <a:t>sexual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484" b="1">
                <a:latin typeface="Trebuchet MS"/>
                <a:cs typeface="Trebuchet MS"/>
              </a:rPr>
              <a:t>verbal,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235" b="1">
                <a:latin typeface="Trebuchet MS"/>
                <a:cs typeface="Trebuchet MS"/>
              </a:rPr>
              <a:t>o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315" b="1">
                <a:latin typeface="Trebuchet MS"/>
                <a:cs typeface="Trebuchet MS"/>
              </a:rPr>
              <a:t>ato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690" b="1">
                <a:latin typeface="Trebuchet MS"/>
                <a:cs typeface="Trebuchet MS"/>
              </a:rPr>
              <a:t>de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440" b="1">
                <a:latin typeface="Trebuchet MS"/>
                <a:cs typeface="Trebuchet MS"/>
              </a:rPr>
              <a:t>mostrar</a:t>
            </a:r>
            <a:r>
              <a:rPr dirty="0" sz="3750" spc="875" b="1">
                <a:latin typeface="Trebuchet MS"/>
                <a:cs typeface="Trebuchet MS"/>
              </a:rPr>
              <a:t> </a:t>
            </a:r>
            <a:r>
              <a:rPr dirty="0" sz="3750" spc="-275" b="1">
                <a:latin typeface="Trebuchet MS"/>
                <a:cs typeface="Trebuchet MS"/>
              </a:rPr>
              <a:t>os</a:t>
            </a:r>
            <a:r>
              <a:rPr dirty="0" sz="3750" spc="-330" b="1">
                <a:latin typeface="Trebuchet MS"/>
                <a:cs typeface="Trebuchet MS"/>
              </a:rPr>
              <a:t> </a:t>
            </a:r>
            <a:r>
              <a:rPr dirty="0" sz="3750" spc="-290" b="1">
                <a:latin typeface="Trebuchet MS"/>
                <a:cs typeface="Trebuchet MS"/>
              </a:rPr>
              <a:t>órgãos</a:t>
            </a:r>
            <a:r>
              <a:rPr dirty="0" sz="3750" spc="395" b="1">
                <a:latin typeface="Trebuchet MS"/>
                <a:cs typeface="Trebuchet MS"/>
              </a:rPr>
              <a:t> </a:t>
            </a:r>
            <a:r>
              <a:rPr dirty="0" sz="3750" spc="-360" b="1">
                <a:latin typeface="Trebuchet MS"/>
                <a:cs typeface="Trebuchet MS"/>
              </a:rPr>
              <a:t>genitais,</a:t>
            </a:r>
            <a:r>
              <a:rPr dirty="0" sz="3750" spc="395" b="1">
                <a:latin typeface="Trebuchet MS"/>
                <a:cs typeface="Trebuchet MS"/>
              </a:rPr>
              <a:t> </a:t>
            </a:r>
            <a:r>
              <a:rPr dirty="0" sz="3750" spc="-405" b="1">
                <a:latin typeface="Trebuchet MS"/>
                <a:cs typeface="Trebuchet MS"/>
              </a:rPr>
              <a:t>exposição</a:t>
            </a:r>
            <a:r>
              <a:rPr dirty="0" sz="3750" spc="395" b="1">
                <a:latin typeface="Trebuchet MS"/>
                <a:cs typeface="Trebuchet MS"/>
              </a:rPr>
              <a:t> </a:t>
            </a:r>
            <a:r>
              <a:rPr dirty="0" sz="3750" spc="-680" b="1">
                <a:latin typeface="Trebuchet MS"/>
                <a:cs typeface="Trebuchet MS"/>
              </a:rPr>
              <a:t>a</a:t>
            </a:r>
            <a:r>
              <a:rPr dirty="0" sz="3750" spc="395" b="1">
                <a:latin typeface="Trebuchet MS"/>
                <a:cs typeface="Trebuchet MS"/>
              </a:rPr>
              <a:t> </a:t>
            </a:r>
            <a:r>
              <a:rPr dirty="0" sz="3750" spc="-400" b="1">
                <a:latin typeface="Trebuchet MS"/>
                <a:cs typeface="Trebuchet MS"/>
              </a:rPr>
              <a:t>conteúdo</a:t>
            </a:r>
            <a:r>
              <a:rPr dirty="0" sz="3750" spc="395" b="1">
                <a:latin typeface="Trebuchet MS"/>
                <a:cs typeface="Trebuchet MS"/>
              </a:rPr>
              <a:t> </a:t>
            </a:r>
            <a:r>
              <a:rPr dirty="0" sz="3750" spc="-305" b="1">
                <a:latin typeface="Trebuchet MS"/>
                <a:cs typeface="Trebuchet MS"/>
              </a:rPr>
              <a:t>pronográfico,</a:t>
            </a:r>
            <a:r>
              <a:rPr dirty="0" sz="3750" spc="395" b="1">
                <a:latin typeface="Trebuchet MS"/>
                <a:cs typeface="Trebuchet MS"/>
              </a:rPr>
              <a:t> </a:t>
            </a:r>
            <a:r>
              <a:rPr dirty="0" sz="3750" spc="-595" b="1">
                <a:latin typeface="Trebuchet MS"/>
                <a:cs typeface="Trebuchet MS"/>
              </a:rPr>
              <a:t>manter</a:t>
            </a:r>
            <a:r>
              <a:rPr dirty="0" sz="3750" spc="395" b="1">
                <a:latin typeface="Trebuchet MS"/>
                <a:cs typeface="Trebuchet MS"/>
              </a:rPr>
              <a:t> </a:t>
            </a:r>
            <a:r>
              <a:rPr dirty="0" sz="3750" spc="-425" b="1">
                <a:latin typeface="Trebuchet MS"/>
                <a:cs typeface="Trebuchet MS"/>
              </a:rPr>
              <a:t>relação</a:t>
            </a:r>
            <a:r>
              <a:rPr dirty="0" sz="3750" spc="395" b="1">
                <a:latin typeface="Trebuchet MS"/>
                <a:cs typeface="Trebuchet MS"/>
              </a:rPr>
              <a:t> </a:t>
            </a:r>
            <a:r>
              <a:rPr dirty="0" sz="3750" spc="-455" b="1">
                <a:latin typeface="Trebuchet MS"/>
                <a:cs typeface="Trebuchet MS"/>
              </a:rPr>
              <a:t>sexual,</a:t>
            </a:r>
            <a:r>
              <a:rPr dirty="0" sz="3750" spc="-295" b="1">
                <a:latin typeface="Trebuchet MS"/>
                <a:cs typeface="Trebuchet MS"/>
              </a:rPr>
              <a:t> </a:t>
            </a:r>
            <a:r>
              <a:rPr dirty="0" sz="3750" spc="-580" b="1">
                <a:latin typeface="Trebuchet MS"/>
                <a:cs typeface="Trebuchet MS"/>
              </a:rPr>
              <a:t>se</a:t>
            </a:r>
            <a:r>
              <a:rPr dirty="0" sz="3750" spc="245" b="1">
                <a:latin typeface="Trebuchet MS"/>
                <a:cs typeface="Trebuchet MS"/>
              </a:rPr>
              <a:t> </a:t>
            </a:r>
            <a:r>
              <a:rPr dirty="0" sz="3750" spc="-515" b="1">
                <a:latin typeface="Trebuchet MS"/>
                <a:cs typeface="Trebuchet MS"/>
              </a:rPr>
              <a:t>masturbar</a:t>
            </a:r>
            <a:r>
              <a:rPr dirty="0" sz="3750" spc="245" b="1">
                <a:latin typeface="Trebuchet MS"/>
                <a:cs typeface="Trebuchet MS"/>
              </a:rPr>
              <a:t> </a:t>
            </a:r>
            <a:r>
              <a:rPr dirty="0" sz="3750" spc="-975" b="1">
                <a:latin typeface="Trebuchet MS"/>
                <a:cs typeface="Trebuchet MS"/>
              </a:rPr>
              <a:t>em</a:t>
            </a:r>
            <a:r>
              <a:rPr dirty="0" sz="3750" spc="245" b="1">
                <a:latin typeface="Trebuchet MS"/>
                <a:cs typeface="Trebuchet MS"/>
              </a:rPr>
              <a:t> </a:t>
            </a:r>
            <a:r>
              <a:rPr dirty="0" sz="3750" spc="-465" b="1">
                <a:latin typeface="Trebuchet MS"/>
                <a:cs typeface="Trebuchet MS"/>
              </a:rPr>
              <a:t>frente</a:t>
            </a:r>
            <a:r>
              <a:rPr dirty="0" sz="3750" spc="245" b="1">
                <a:latin typeface="Trebuchet MS"/>
                <a:cs typeface="Trebuchet MS"/>
              </a:rPr>
              <a:t> </a:t>
            </a:r>
            <a:r>
              <a:rPr dirty="0" sz="3750" spc="-690" b="1">
                <a:latin typeface="Trebuchet MS"/>
                <a:cs typeface="Trebuchet MS"/>
              </a:rPr>
              <a:t>de</a:t>
            </a:r>
            <a:r>
              <a:rPr dirty="0" sz="3750" spc="245" b="1">
                <a:latin typeface="Trebuchet MS"/>
                <a:cs typeface="Trebuchet MS"/>
              </a:rPr>
              <a:t> </a:t>
            </a:r>
            <a:r>
              <a:rPr dirty="0" sz="3750" spc="-445" b="1">
                <a:latin typeface="Trebuchet MS"/>
                <a:cs typeface="Trebuchet MS"/>
              </a:rPr>
              <a:t>crianças</a:t>
            </a:r>
            <a:r>
              <a:rPr dirty="0" sz="3750" spc="245" b="1">
                <a:latin typeface="Trebuchet MS"/>
                <a:cs typeface="Trebuchet MS"/>
              </a:rPr>
              <a:t> </a:t>
            </a:r>
            <a:r>
              <a:rPr dirty="0" sz="3750" spc="-350" b="1">
                <a:latin typeface="Trebuchet MS"/>
                <a:cs typeface="Trebuchet MS"/>
              </a:rPr>
              <a:t>ou</a:t>
            </a:r>
            <a:r>
              <a:rPr dirty="0" sz="3750" spc="245" b="1">
                <a:latin typeface="Trebuchet MS"/>
                <a:cs typeface="Trebuchet MS"/>
              </a:rPr>
              <a:t> </a:t>
            </a:r>
            <a:r>
              <a:rPr dirty="0" sz="3750" spc="-434" b="1">
                <a:latin typeface="Trebuchet MS"/>
                <a:cs typeface="Trebuchet MS"/>
              </a:rPr>
              <a:t>adolescentes.</a:t>
            </a:r>
            <a:endParaRPr sz="3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7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55"/>
              </a:spcBef>
            </a:pPr>
            <a:endParaRPr sz="3750">
              <a:latin typeface="Trebuchet MS"/>
              <a:cs typeface="Trebuchet MS"/>
            </a:endParaRPr>
          </a:p>
          <a:p>
            <a:pPr algn="ctr" marL="3331210" marR="5080">
              <a:lnSpc>
                <a:spcPct val="114700"/>
              </a:lnSpc>
              <a:spcBef>
                <a:spcPts val="5"/>
              </a:spcBef>
              <a:tabLst>
                <a:tab pos="12995910" algn="l"/>
              </a:tabLst>
            </a:pPr>
            <a:r>
              <a:rPr dirty="0" sz="4850" spc="-690" b="1">
                <a:latin typeface="Trebuchet MS"/>
                <a:cs typeface="Trebuchet MS"/>
              </a:rPr>
              <a:t>Ao</a:t>
            </a:r>
            <a:r>
              <a:rPr dirty="0" sz="4850" spc="-80" b="1">
                <a:latin typeface="Trebuchet MS"/>
                <a:cs typeface="Trebuchet MS"/>
              </a:rPr>
              <a:t> </a:t>
            </a:r>
            <a:r>
              <a:rPr dirty="0" sz="4850" spc="-605" b="1">
                <a:latin typeface="Trebuchet MS"/>
                <a:cs typeface="Trebuchet MS"/>
              </a:rPr>
              <a:t>contrário</a:t>
            </a:r>
            <a:r>
              <a:rPr dirty="0" sz="4850" spc="-65" b="1">
                <a:latin typeface="Trebuchet MS"/>
                <a:cs typeface="Trebuchet MS"/>
              </a:rPr>
              <a:t> </a:t>
            </a:r>
            <a:r>
              <a:rPr dirty="0" sz="4850" spc="-605" b="1">
                <a:latin typeface="Trebuchet MS"/>
                <a:cs typeface="Trebuchet MS"/>
              </a:rPr>
              <a:t>do</a:t>
            </a:r>
            <a:r>
              <a:rPr dirty="0" sz="4850" spc="-70" b="1">
                <a:latin typeface="Trebuchet MS"/>
                <a:cs typeface="Trebuchet MS"/>
              </a:rPr>
              <a:t> </a:t>
            </a:r>
            <a:r>
              <a:rPr dirty="0" sz="4850" spc="-869" b="1">
                <a:latin typeface="Trebuchet MS"/>
                <a:cs typeface="Trebuchet MS"/>
              </a:rPr>
              <a:t>que</a:t>
            </a:r>
            <a:r>
              <a:rPr dirty="0" sz="4850" spc="-65" b="1">
                <a:latin typeface="Trebuchet MS"/>
                <a:cs typeface="Trebuchet MS"/>
              </a:rPr>
              <a:t> </a:t>
            </a:r>
            <a:r>
              <a:rPr dirty="0" sz="4850" spc="-810" b="1">
                <a:latin typeface="Trebuchet MS"/>
                <a:cs typeface="Trebuchet MS"/>
              </a:rPr>
              <a:t>muitas</a:t>
            </a:r>
            <a:r>
              <a:rPr dirty="0" sz="4850" spc="-70" b="1">
                <a:latin typeface="Trebuchet MS"/>
                <a:cs typeface="Trebuchet MS"/>
              </a:rPr>
              <a:t> </a:t>
            </a:r>
            <a:r>
              <a:rPr dirty="0" sz="4850" spc="-700" b="1">
                <a:latin typeface="Trebuchet MS"/>
                <a:cs typeface="Trebuchet MS"/>
              </a:rPr>
              <a:t>pessoas</a:t>
            </a:r>
            <a:r>
              <a:rPr dirty="0" sz="4850" spc="-65" b="1">
                <a:latin typeface="Trebuchet MS"/>
                <a:cs typeface="Trebuchet MS"/>
              </a:rPr>
              <a:t> </a:t>
            </a:r>
            <a:r>
              <a:rPr dirty="0" sz="4850" spc="-915" b="1">
                <a:latin typeface="Trebuchet MS"/>
                <a:cs typeface="Trebuchet MS"/>
              </a:rPr>
              <a:t>pensam,</a:t>
            </a:r>
            <a:r>
              <a:rPr dirty="0" sz="4850" spc="-70" b="1">
                <a:latin typeface="Trebuchet MS"/>
                <a:cs typeface="Trebuchet MS"/>
              </a:rPr>
              <a:t> </a:t>
            </a:r>
            <a:r>
              <a:rPr dirty="0" sz="4850" spc="-355" b="1">
                <a:latin typeface="Trebuchet MS"/>
                <a:cs typeface="Trebuchet MS"/>
              </a:rPr>
              <a:t>o </a:t>
            </a:r>
            <a:r>
              <a:rPr dirty="0" sz="4850" spc="-730" b="1">
                <a:latin typeface="Trebuchet MS"/>
                <a:cs typeface="Trebuchet MS"/>
              </a:rPr>
              <a:t>abuso</a:t>
            </a:r>
            <a:r>
              <a:rPr dirty="0" sz="4850" spc="-75" b="1">
                <a:latin typeface="Trebuchet MS"/>
                <a:cs typeface="Trebuchet MS"/>
              </a:rPr>
              <a:t> </a:t>
            </a:r>
            <a:r>
              <a:rPr dirty="0" sz="4850" spc="-810" b="1">
                <a:latin typeface="Trebuchet MS"/>
                <a:cs typeface="Trebuchet MS"/>
              </a:rPr>
              <a:t>sexual</a:t>
            </a:r>
            <a:r>
              <a:rPr dirty="0" sz="4850" spc="-70" b="1">
                <a:latin typeface="Trebuchet MS"/>
                <a:cs typeface="Trebuchet MS"/>
              </a:rPr>
              <a:t> </a:t>
            </a:r>
            <a:r>
              <a:rPr dirty="0" sz="4850" spc="-700" b="1">
                <a:latin typeface="Trebuchet MS"/>
                <a:cs typeface="Trebuchet MS"/>
              </a:rPr>
              <a:t>não</a:t>
            </a:r>
            <a:r>
              <a:rPr dirty="0" sz="4850" spc="-75" b="1">
                <a:latin typeface="Trebuchet MS"/>
                <a:cs typeface="Trebuchet MS"/>
              </a:rPr>
              <a:t> </a:t>
            </a:r>
            <a:r>
              <a:rPr dirty="0" sz="4850" spc="-755" b="1">
                <a:latin typeface="Trebuchet MS"/>
                <a:cs typeface="Trebuchet MS"/>
              </a:rPr>
              <a:t>acontece,</a:t>
            </a:r>
            <a:r>
              <a:rPr dirty="0" sz="4850" spc="-75" b="1">
                <a:latin typeface="Trebuchet MS"/>
                <a:cs typeface="Trebuchet MS"/>
              </a:rPr>
              <a:t> </a:t>
            </a:r>
            <a:r>
              <a:rPr dirty="0" sz="4850" spc="-865" b="1">
                <a:latin typeface="Trebuchet MS"/>
                <a:cs typeface="Trebuchet MS"/>
              </a:rPr>
              <a:t>necessariamente,</a:t>
            </a:r>
            <a:r>
              <a:rPr dirty="0" sz="4850" b="1">
                <a:latin typeface="Trebuchet MS"/>
                <a:cs typeface="Trebuchet MS"/>
              </a:rPr>
              <a:t>	</a:t>
            </a:r>
            <a:r>
              <a:rPr dirty="0" sz="4850" spc="-910" b="1">
                <a:latin typeface="Trebuchet MS"/>
                <a:cs typeface="Trebuchet MS"/>
              </a:rPr>
              <a:t>com</a:t>
            </a:r>
            <a:r>
              <a:rPr dirty="0" sz="4850" spc="-85" b="1">
                <a:latin typeface="Trebuchet MS"/>
                <a:cs typeface="Trebuchet MS"/>
              </a:rPr>
              <a:t> </a:t>
            </a:r>
            <a:r>
              <a:rPr dirty="0" sz="4850" spc="-355" b="1">
                <a:latin typeface="Trebuchet MS"/>
                <a:cs typeface="Trebuchet MS"/>
              </a:rPr>
              <a:t>o </a:t>
            </a:r>
            <a:r>
              <a:rPr dirty="0" sz="4850" spc="-580" b="1">
                <a:latin typeface="Trebuchet MS"/>
                <a:cs typeface="Trebuchet MS"/>
              </a:rPr>
              <a:t>contato</a:t>
            </a:r>
            <a:r>
              <a:rPr dirty="0" sz="4850" spc="-75" b="1">
                <a:latin typeface="Trebuchet MS"/>
                <a:cs typeface="Trebuchet MS"/>
              </a:rPr>
              <a:t> </a:t>
            </a:r>
            <a:r>
              <a:rPr dirty="0" sz="4850" spc="-509" b="1">
                <a:latin typeface="Trebuchet MS"/>
                <a:cs typeface="Trebuchet MS"/>
              </a:rPr>
              <a:t>físico</a:t>
            </a:r>
            <a:r>
              <a:rPr dirty="0" sz="4850" spc="-70" b="1">
                <a:latin typeface="Trebuchet MS"/>
                <a:cs typeface="Trebuchet MS"/>
              </a:rPr>
              <a:t> </a:t>
            </a:r>
            <a:r>
              <a:rPr dirty="0" sz="4850" spc="-555" b="1">
                <a:latin typeface="Trebuchet MS"/>
                <a:cs typeface="Trebuchet MS"/>
              </a:rPr>
              <a:t>ou</a:t>
            </a:r>
            <a:r>
              <a:rPr dirty="0" sz="4850" spc="-75" b="1">
                <a:latin typeface="Trebuchet MS"/>
                <a:cs typeface="Trebuchet MS"/>
              </a:rPr>
              <a:t> </a:t>
            </a:r>
            <a:r>
              <a:rPr dirty="0" sz="4850" spc="-865" b="1">
                <a:latin typeface="Trebuchet MS"/>
                <a:cs typeface="Trebuchet MS"/>
              </a:rPr>
              <a:t>somente</a:t>
            </a:r>
            <a:r>
              <a:rPr dirty="0" sz="4850" spc="-75" b="1">
                <a:latin typeface="Trebuchet MS"/>
                <a:cs typeface="Trebuchet MS"/>
              </a:rPr>
              <a:t> </a:t>
            </a:r>
            <a:r>
              <a:rPr dirty="0" sz="4850" spc="-755" b="1">
                <a:latin typeface="Trebuchet MS"/>
                <a:cs typeface="Trebuchet MS"/>
              </a:rPr>
              <a:t>quando</a:t>
            </a:r>
            <a:r>
              <a:rPr dirty="0" sz="4850" spc="-70" b="1">
                <a:latin typeface="Trebuchet MS"/>
                <a:cs typeface="Trebuchet MS"/>
              </a:rPr>
              <a:t> </a:t>
            </a:r>
            <a:r>
              <a:rPr dirty="0" sz="4850" spc="-960" b="1">
                <a:latin typeface="Trebuchet MS"/>
                <a:cs typeface="Trebuchet MS"/>
              </a:rPr>
              <a:t>há</a:t>
            </a:r>
            <a:r>
              <a:rPr dirty="0" sz="4850" spc="-75" b="1">
                <a:latin typeface="Trebuchet MS"/>
                <a:cs typeface="Trebuchet MS"/>
              </a:rPr>
              <a:t> </a:t>
            </a:r>
            <a:r>
              <a:rPr dirty="0" sz="4850" spc="-305" b="1">
                <a:latin typeface="Trebuchet MS"/>
                <a:cs typeface="Trebuchet MS"/>
              </a:rPr>
              <a:t>o</a:t>
            </a:r>
            <a:r>
              <a:rPr dirty="0" sz="4850" spc="-75" b="1">
                <a:latin typeface="Trebuchet MS"/>
                <a:cs typeface="Trebuchet MS"/>
              </a:rPr>
              <a:t> </a:t>
            </a:r>
            <a:r>
              <a:rPr dirty="0" sz="4850" spc="-540" b="1">
                <a:latin typeface="Trebuchet MS"/>
                <a:cs typeface="Trebuchet MS"/>
              </a:rPr>
              <a:t>ato</a:t>
            </a:r>
            <a:r>
              <a:rPr dirty="0" sz="4850" spc="-75" b="1">
                <a:latin typeface="Trebuchet MS"/>
                <a:cs typeface="Trebuchet MS"/>
              </a:rPr>
              <a:t> </a:t>
            </a:r>
            <a:r>
              <a:rPr dirty="0" sz="4850" spc="-780" b="1">
                <a:latin typeface="Trebuchet MS"/>
                <a:cs typeface="Trebuchet MS"/>
              </a:rPr>
              <a:t>sexual.</a:t>
            </a:r>
            <a:endParaRPr sz="48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6139" y="870349"/>
            <a:ext cx="1773966" cy="188575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94898" y="307111"/>
            <a:ext cx="476884" cy="441325"/>
          </a:xfrm>
          <a:custGeom>
            <a:avLst/>
            <a:gdLst/>
            <a:ahLst/>
            <a:cxnLst/>
            <a:rect l="l" t="t" r="r" b="b"/>
            <a:pathLst>
              <a:path w="476884" h="441325">
                <a:moveTo>
                  <a:pt x="451818" y="440697"/>
                </a:moveTo>
                <a:lnTo>
                  <a:pt x="440211" y="423604"/>
                </a:lnTo>
                <a:lnTo>
                  <a:pt x="428543" y="406706"/>
                </a:lnTo>
                <a:lnTo>
                  <a:pt x="416745" y="390032"/>
                </a:lnTo>
                <a:lnTo>
                  <a:pt x="404751" y="373613"/>
                </a:lnTo>
                <a:lnTo>
                  <a:pt x="428171" y="356079"/>
                </a:lnTo>
                <a:lnTo>
                  <a:pt x="440544" y="372835"/>
                </a:lnTo>
                <a:lnTo>
                  <a:pt x="452720" y="389860"/>
                </a:lnTo>
                <a:lnTo>
                  <a:pt x="464656" y="407085"/>
                </a:lnTo>
                <a:lnTo>
                  <a:pt x="476309" y="424444"/>
                </a:lnTo>
                <a:lnTo>
                  <a:pt x="451818" y="440697"/>
                </a:lnTo>
                <a:close/>
              </a:path>
              <a:path w="476884" h="441325">
                <a:moveTo>
                  <a:pt x="372210" y="331960"/>
                </a:moveTo>
                <a:lnTo>
                  <a:pt x="359103" y="316196"/>
                </a:lnTo>
                <a:lnTo>
                  <a:pt x="345767" y="300591"/>
                </a:lnTo>
                <a:lnTo>
                  <a:pt x="332248" y="285240"/>
                </a:lnTo>
                <a:lnTo>
                  <a:pt x="318590" y="270237"/>
                </a:lnTo>
                <a:lnTo>
                  <a:pt x="340166" y="250277"/>
                </a:lnTo>
                <a:lnTo>
                  <a:pt x="354144" y="265664"/>
                </a:lnTo>
                <a:lnTo>
                  <a:pt x="367955" y="281360"/>
                </a:lnTo>
                <a:lnTo>
                  <a:pt x="381583" y="297337"/>
                </a:lnTo>
                <a:lnTo>
                  <a:pt x="395014" y="313569"/>
                </a:lnTo>
                <a:lnTo>
                  <a:pt x="372210" y="331960"/>
                </a:lnTo>
                <a:close/>
              </a:path>
              <a:path w="476884" h="441325">
                <a:moveTo>
                  <a:pt x="281939" y="232541"/>
                </a:moveTo>
                <a:lnTo>
                  <a:pt x="267223" y="218203"/>
                </a:lnTo>
                <a:lnTo>
                  <a:pt x="252227" y="204108"/>
                </a:lnTo>
                <a:lnTo>
                  <a:pt x="236941" y="190326"/>
                </a:lnTo>
                <a:lnTo>
                  <a:pt x="221351" y="176926"/>
                </a:lnTo>
                <a:lnTo>
                  <a:pt x="240507" y="154852"/>
                </a:lnTo>
                <a:lnTo>
                  <a:pt x="256088" y="168575"/>
                </a:lnTo>
                <a:lnTo>
                  <a:pt x="271460" y="182636"/>
                </a:lnTo>
                <a:lnTo>
                  <a:pt x="286510" y="196928"/>
                </a:lnTo>
                <a:lnTo>
                  <a:pt x="301126" y="211345"/>
                </a:lnTo>
                <a:lnTo>
                  <a:pt x="281939" y="232541"/>
                </a:lnTo>
                <a:close/>
              </a:path>
              <a:path w="476884" h="441325">
                <a:moveTo>
                  <a:pt x="181336" y="143598"/>
                </a:moveTo>
                <a:lnTo>
                  <a:pt x="165154" y="130988"/>
                </a:lnTo>
                <a:lnTo>
                  <a:pt x="148762" y="118674"/>
                </a:lnTo>
                <a:lnTo>
                  <a:pt x="132218" y="106723"/>
                </a:lnTo>
                <a:lnTo>
                  <a:pt x="115580" y="95201"/>
                </a:lnTo>
                <a:lnTo>
                  <a:pt x="131998" y="70292"/>
                </a:lnTo>
                <a:lnTo>
                  <a:pt x="149025" y="82109"/>
                </a:lnTo>
                <a:lnTo>
                  <a:pt x="165915" y="94344"/>
                </a:lnTo>
                <a:lnTo>
                  <a:pt x="182737" y="106966"/>
                </a:lnTo>
                <a:lnTo>
                  <a:pt x="199557" y="119945"/>
                </a:lnTo>
                <a:lnTo>
                  <a:pt x="181336" y="143598"/>
                </a:lnTo>
                <a:close/>
              </a:path>
              <a:path w="476884" h="441325">
                <a:moveTo>
                  <a:pt x="71307" y="65834"/>
                </a:moveTo>
                <a:lnTo>
                  <a:pt x="53506" y="55498"/>
                </a:lnTo>
                <a:lnTo>
                  <a:pt x="35628" y="45343"/>
                </a:lnTo>
                <a:lnTo>
                  <a:pt x="17763" y="35545"/>
                </a:lnTo>
                <a:lnTo>
                  <a:pt x="0" y="26280"/>
                </a:lnTo>
                <a:lnTo>
                  <a:pt x="13731" y="0"/>
                </a:lnTo>
                <a:lnTo>
                  <a:pt x="32028" y="9441"/>
                </a:lnTo>
                <a:lnTo>
                  <a:pt x="50400" y="19484"/>
                </a:lnTo>
                <a:lnTo>
                  <a:pt x="68794" y="30131"/>
                </a:lnTo>
                <a:lnTo>
                  <a:pt x="87155" y="41384"/>
                </a:lnTo>
                <a:lnTo>
                  <a:pt x="71307" y="658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0070" y="273430"/>
            <a:ext cx="1874520" cy="1236980"/>
          </a:xfrm>
          <a:custGeom>
            <a:avLst/>
            <a:gdLst/>
            <a:ahLst/>
            <a:cxnLst/>
            <a:rect l="l" t="t" r="r" b="b"/>
            <a:pathLst>
              <a:path w="1874520" h="1236980">
                <a:moveTo>
                  <a:pt x="48653" y="10972"/>
                </a:moveTo>
                <a:lnTo>
                  <a:pt x="38735" y="6794"/>
                </a:lnTo>
                <a:lnTo>
                  <a:pt x="28714" y="2870"/>
                </a:lnTo>
                <a:lnTo>
                  <a:pt x="20789" y="0"/>
                </a:lnTo>
                <a:lnTo>
                  <a:pt x="6997" y="482"/>
                </a:lnTo>
                <a:lnTo>
                  <a:pt x="0" y="23825"/>
                </a:lnTo>
                <a:lnTo>
                  <a:pt x="9753" y="27216"/>
                </a:lnTo>
                <a:lnTo>
                  <a:pt x="21424" y="31559"/>
                </a:lnTo>
                <a:lnTo>
                  <a:pt x="37147" y="37896"/>
                </a:lnTo>
                <a:lnTo>
                  <a:pt x="48653" y="10972"/>
                </a:lnTo>
                <a:close/>
              </a:path>
              <a:path w="1874520" h="1236980">
                <a:moveTo>
                  <a:pt x="635266" y="582155"/>
                </a:moveTo>
                <a:lnTo>
                  <a:pt x="611174" y="539038"/>
                </a:lnTo>
                <a:lnTo>
                  <a:pt x="589978" y="502996"/>
                </a:lnTo>
                <a:lnTo>
                  <a:pt x="565023" y="518528"/>
                </a:lnTo>
                <a:lnTo>
                  <a:pt x="570242" y="527253"/>
                </a:lnTo>
                <a:lnTo>
                  <a:pt x="575437" y="536028"/>
                </a:lnTo>
                <a:lnTo>
                  <a:pt x="597763" y="575411"/>
                </a:lnTo>
                <a:lnTo>
                  <a:pt x="609549" y="596988"/>
                </a:lnTo>
                <a:lnTo>
                  <a:pt x="635266" y="582155"/>
                </a:lnTo>
                <a:close/>
              </a:path>
              <a:path w="1874520" h="1236980">
                <a:moveTo>
                  <a:pt x="711542" y="725449"/>
                </a:moveTo>
                <a:lnTo>
                  <a:pt x="668070" y="643737"/>
                </a:lnTo>
                <a:lnTo>
                  <a:pt x="642315" y="657542"/>
                </a:lnTo>
                <a:lnTo>
                  <a:pt x="685647" y="739114"/>
                </a:lnTo>
                <a:lnTo>
                  <a:pt x="711542" y="725449"/>
                </a:lnTo>
                <a:close/>
              </a:path>
              <a:path w="1874520" h="1236980">
                <a:moveTo>
                  <a:pt x="781634" y="850938"/>
                </a:moveTo>
                <a:lnTo>
                  <a:pt x="771677" y="833996"/>
                </a:lnTo>
                <a:lnTo>
                  <a:pt x="761352" y="815987"/>
                </a:lnTo>
                <a:lnTo>
                  <a:pt x="750531" y="796696"/>
                </a:lnTo>
                <a:lnTo>
                  <a:pt x="739127" y="775931"/>
                </a:lnTo>
                <a:lnTo>
                  <a:pt x="713384" y="790028"/>
                </a:lnTo>
                <a:lnTo>
                  <a:pt x="724839" y="810869"/>
                </a:lnTo>
                <a:lnTo>
                  <a:pt x="735774" y="830351"/>
                </a:lnTo>
                <a:lnTo>
                  <a:pt x="746264" y="848639"/>
                </a:lnTo>
                <a:lnTo>
                  <a:pt x="756361" y="865898"/>
                </a:lnTo>
                <a:lnTo>
                  <a:pt x="781634" y="850938"/>
                </a:lnTo>
                <a:close/>
              </a:path>
              <a:path w="1874520" h="1236980">
                <a:moveTo>
                  <a:pt x="860298" y="970559"/>
                </a:moveTo>
                <a:lnTo>
                  <a:pt x="848118" y="954176"/>
                </a:lnTo>
                <a:lnTo>
                  <a:pt x="835952" y="937082"/>
                </a:lnTo>
                <a:lnTo>
                  <a:pt x="823722" y="919162"/>
                </a:lnTo>
                <a:lnTo>
                  <a:pt x="811364" y="900315"/>
                </a:lnTo>
                <a:lnTo>
                  <a:pt x="786701" y="915847"/>
                </a:lnTo>
                <a:lnTo>
                  <a:pt x="799376" y="934859"/>
                </a:lnTo>
                <a:lnTo>
                  <a:pt x="811885" y="953084"/>
                </a:lnTo>
                <a:lnTo>
                  <a:pt x="824344" y="970559"/>
                </a:lnTo>
                <a:lnTo>
                  <a:pt x="836853" y="987361"/>
                </a:lnTo>
                <a:lnTo>
                  <a:pt x="860298" y="970559"/>
                </a:lnTo>
                <a:close/>
              </a:path>
              <a:path w="1874520" h="1236980">
                <a:moveTo>
                  <a:pt x="955814" y="1073023"/>
                </a:moveTo>
                <a:lnTo>
                  <a:pt x="940104" y="1058837"/>
                </a:lnTo>
                <a:lnTo>
                  <a:pt x="924890" y="1044143"/>
                </a:lnTo>
                <a:lnTo>
                  <a:pt x="910170" y="1028954"/>
                </a:lnTo>
                <a:lnTo>
                  <a:pt x="895959" y="1013269"/>
                </a:lnTo>
                <a:lnTo>
                  <a:pt x="873925" y="1032662"/>
                </a:lnTo>
                <a:lnTo>
                  <a:pt x="888796" y="1049083"/>
                </a:lnTo>
                <a:lnTo>
                  <a:pt x="904214" y="1064958"/>
                </a:lnTo>
                <a:lnTo>
                  <a:pt x="920165" y="1080300"/>
                </a:lnTo>
                <a:lnTo>
                  <a:pt x="936650" y="1095095"/>
                </a:lnTo>
                <a:lnTo>
                  <a:pt x="955814" y="1073023"/>
                </a:lnTo>
                <a:close/>
              </a:path>
              <a:path w="1874520" h="1236980">
                <a:moveTo>
                  <a:pt x="1072413" y="1149959"/>
                </a:moveTo>
                <a:lnTo>
                  <a:pt x="1053604" y="1140434"/>
                </a:lnTo>
                <a:lnTo>
                  <a:pt x="1035240" y="1130160"/>
                </a:lnTo>
                <a:lnTo>
                  <a:pt x="1017308" y="1119136"/>
                </a:lnTo>
                <a:lnTo>
                  <a:pt x="999820" y="1107376"/>
                </a:lnTo>
                <a:lnTo>
                  <a:pt x="982929" y="1131430"/>
                </a:lnTo>
                <a:lnTo>
                  <a:pt x="1001445" y="1143825"/>
                </a:lnTo>
                <a:lnTo>
                  <a:pt x="1020406" y="1155446"/>
                </a:lnTo>
                <a:lnTo>
                  <a:pt x="1039825" y="1166291"/>
                </a:lnTo>
                <a:lnTo>
                  <a:pt x="1059700" y="1176350"/>
                </a:lnTo>
                <a:lnTo>
                  <a:pt x="1072413" y="1149959"/>
                </a:lnTo>
                <a:close/>
              </a:path>
              <a:path w="1874520" h="1236980">
                <a:moveTo>
                  <a:pt x="1204849" y="1193965"/>
                </a:moveTo>
                <a:lnTo>
                  <a:pt x="1184198" y="1189418"/>
                </a:lnTo>
                <a:lnTo>
                  <a:pt x="1163751" y="1184148"/>
                </a:lnTo>
                <a:lnTo>
                  <a:pt x="1143495" y="1178166"/>
                </a:lnTo>
                <a:lnTo>
                  <a:pt x="1123442" y="1171473"/>
                </a:lnTo>
                <a:lnTo>
                  <a:pt x="1113561" y="1199083"/>
                </a:lnTo>
                <a:lnTo>
                  <a:pt x="1134618" y="1206068"/>
                </a:lnTo>
                <a:lnTo>
                  <a:pt x="1155865" y="1212354"/>
                </a:lnTo>
                <a:lnTo>
                  <a:pt x="1177315" y="1217904"/>
                </a:lnTo>
                <a:lnTo>
                  <a:pt x="1198968" y="1222756"/>
                </a:lnTo>
                <a:lnTo>
                  <a:pt x="1204849" y="1193965"/>
                </a:lnTo>
                <a:close/>
              </a:path>
              <a:path w="1874520" h="1236980">
                <a:moveTo>
                  <a:pt x="1344904" y="1208963"/>
                </a:moveTo>
                <a:lnTo>
                  <a:pt x="1323619" y="1208278"/>
                </a:lnTo>
                <a:lnTo>
                  <a:pt x="1302372" y="1207058"/>
                </a:lnTo>
                <a:lnTo>
                  <a:pt x="1281163" y="1205306"/>
                </a:lnTo>
                <a:lnTo>
                  <a:pt x="1259979" y="1203007"/>
                </a:lnTo>
                <a:lnTo>
                  <a:pt x="1256474" y="1232446"/>
                </a:lnTo>
                <a:lnTo>
                  <a:pt x="1277899" y="1234744"/>
                </a:lnTo>
                <a:lnTo>
                  <a:pt x="1299768" y="1236535"/>
                </a:lnTo>
                <a:lnTo>
                  <a:pt x="1304912" y="1236827"/>
                </a:lnTo>
                <a:lnTo>
                  <a:pt x="1344663" y="1235430"/>
                </a:lnTo>
                <a:lnTo>
                  <a:pt x="1344663" y="1234948"/>
                </a:lnTo>
                <a:lnTo>
                  <a:pt x="1344688" y="1232395"/>
                </a:lnTo>
                <a:lnTo>
                  <a:pt x="1344904" y="1208963"/>
                </a:lnTo>
                <a:close/>
              </a:path>
              <a:path w="1874520" h="1236980">
                <a:moveTo>
                  <a:pt x="1490662" y="1230287"/>
                </a:moveTo>
                <a:lnTo>
                  <a:pt x="1487881" y="1202601"/>
                </a:lnTo>
                <a:lnTo>
                  <a:pt x="1466634" y="1204595"/>
                </a:lnTo>
                <a:lnTo>
                  <a:pt x="1445666" y="1206195"/>
                </a:lnTo>
                <a:lnTo>
                  <a:pt x="1425041" y="1207439"/>
                </a:lnTo>
                <a:lnTo>
                  <a:pt x="1402346" y="1208405"/>
                </a:lnTo>
                <a:lnTo>
                  <a:pt x="1403223" y="1233360"/>
                </a:lnTo>
                <a:lnTo>
                  <a:pt x="1490662" y="1230287"/>
                </a:lnTo>
                <a:close/>
              </a:path>
              <a:path w="1874520" h="1236980">
                <a:moveTo>
                  <a:pt x="1634020" y="1210945"/>
                </a:moveTo>
                <a:lnTo>
                  <a:pt x="1628597" y="1181823"/>
                </a:lnTo>
                <a:lnTo>
                  <a:pt x="1606956" y="1185824"/>
                </a:lnTo>
                <a:lnTo>
                  <a:pt x="1585556" y="1189507"/>
                </a:lnTo>
                <a:lnTo>
                  <a:pt x="1564474" y="1192885"/>
                </a:lnTo>
                <a:lnTo>
                  <a:pt x="1543786" y="1195946"/>
                </a:lnTo>
                <a:lnTo>
                  <a:pt x="1547507" y="1222425"/>
                </a:lnTo>
                <a:lnTo>
                  <a:pt x="1547876" y="1224673"/>
                </a:lnTo>
                <a:lnTo>
                  <a:pt x="1568805" y="1221676"/>
                </a:lnTo>
                <a:lnTo>
                  <a:pt x="1590192" y="1218336"/>
                </a:lnTo>
                <a:lnTo>
                  <a:pt x="1634020" y="1210945"/>
                </a:lnTo>
                <a:close/>
              </a:path>
              <a:path w="1874520" h="1236980">
                <a:moveTo>
                  <a:pt x="1775663" y="1179423"/>
                </a:moveTo>
                <a:lnTo>
                  <a:pt x="1768335" y="1150366"/>
                </a:lnTo>
                <a:lnTo>
                  <a:pt x="1725930" y="1160716"/>
                </a:lnTo>
                <a:lnTo>
                  <a:pt x="1705038" y="1165517"/>
                </a:lnTo>
                <a:lnTo>
                  <a:pt x="1684464" y="1170038"/>
                </a:lnTo>
                <a:lnTo>
                  <a:pt x="1689900" y="1195146"/>
                </a:lnTo>
                <a:lnTo>
                  <a:pt x="1690763" y="1198981"/>
                </a:lnTo>
                <a:lnTo>
                  <a:pt x="1711490" y="1194384"/>
                </a:lnTo>
                <a:lnTo>
                  <a:pt x="1775663" y="1179423"/>
                </a:lnTo>
                <a:close/>
              </a:path>
              <a:path w="1874520" h="1236980">
                <a:moveTo>
                  <a:pt x="1873935" y="1152359"/>
                </a:moveTo>
                <a:lnTo>
                  <a:pt x="1865769" y="1124216"/>
                </a:lnTo>
                <a:lnTo>
                  <a:pt x="1824266" y="1135938"/>
                </a:lnTo>
                <a:lnTo>
                  <a:pt x="1832000" y="1164107"/>
                </a:lnTo>
                <a:lnTo>
                  <a:pt x="1873935" y="1152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20216" y="3286122"/>
            <a:ext cx="6753224" cy="6791324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111790" y="6345537"/>
            <a:ext cx="10464800" cy="2679700"/>
          </a:xfrm>
          <a:custGeom>
            <a:avLst/>
            <a:gdLst/>
            <a:ahLst/>
            <a:cxnLst/>
            <a:rect l="l" t="t" r="r" b="b"/>
            <a:pathLst>
              <a:path w="10464800" h="2679700">
                <a:moveTo>
                  <a:pt x="2876291" y="2679647"/>
                </a:moveTo>
                <a:lnTo>
                  <a:pt x="2183319" y="2675046"/>
                </a:lnTo>
                <a:lnTo>
                  <a:pt x="1233487" y="2658759"/>
                </a:lnTo>
                <a:lnTo>
                  <a:pt x="956872" y="2640849"/>
                </a:lnTo>
                <a:lnTo>
                  <a:pt x="646540" y="2606985"/>
                </a:lnTo>
                <a:lnTo>
                  <a:pt x="229861" y="2537350"/>
                </a:lnTo>
                <a:lnTo>
                  <a:pt x="82448" y="2506377"/>
                </a:lnTo>
                <a:lnTo>
                  <a:pt x="98551" y="2484035"/>
                </a:lnTo>
                <a:lnTo>
                  <a:pt x="120286" y="2466330"/>
                </a:lnTo>
                <a:lnTo>
                  <a:pt x="147542" y="2453043"/>
                </a:lnTo>
                <a:lnTo>
                  <a:pt x="180208" y="2443952"/>
                </a:lnTo>
                <a:lnTo>
                  <a:pt x="307838" y="2387302"/>
                </a:lnTo>
                <a:lnTo>
                  <a:pt x="395752" y="2354436"/>
                </a:lnTo>
                <a:lnTo>
                  <a:pt x="1062406" y="2177761"/>
                </a:lnTo>
                <a:lnTo>
                  <a:pt x="1035453" y="2158321"/>
                </a:lnTo>
                <a:lnTo>
                  <a:pt x="990471" y="2145916"/>
                </a:lnTo>
                <a:lnTo>
                  <a:pt x="935348" y="2138745"/>
                </a:lnTo>
                <a:lnTo>
                  <a:pt x="745503" y="2129074"/>
                </a:lnTo>
                <a:lnTo>
                  <a:pt x="687657" y="2127670"/>
                </a:lnTo>
                <a:lnTo>
                  <a:pt x="627606" y="2122930"/>
                </a:lnTo>
                <a:lnTo>
                  <a:pt x="578524" y="2111350"/>
                </a:lnTo>
                <a:lnTo>
                  <a:pt x="553582" y="2089423"/>
                </a:lnTo>
                <a:lnTo>
                  <a:pt x="684322" y="2031709"/>
                </a:lnTo>
                <a:lnTo>
                  <a:pt x="645747" y="2005355"/>
                </a:lnTo>
                <a:lnTo>
                  <a:pt x="576071" y="1969689"/>
                </a:lnTo>
                <a:lnTo>
                  <a:pt x="476158" y="1931832"/>
                </a:lnTo>
                <a:lnTo>
                  <a:pt x="319635" y="1858273"/>
                </a:lnTo>
                <a:lnTo>
                  <a:pt x="259123" y="1824410"/>
                </a:lnTo>
                <a:lnTo>
                  <a:pt x="428879" y="1750501"/>
                </a:lnTo>
                <a:lnTo>
                  <a:pt x="618600" y="1680742"/>
                </a:lnTo>
                <a:lnTo>
                  <a:pt x="818326" y="1618721"/>
                </a:lnTo>
                <a:lnTo>
                  <a:pt x="1075160" y="1557023"/>
                </a:lnTo>
                <a:lnTo>
                  <a:pt x="1163215" y="1532116"/>
                </a:lnTo>
                <a:lnTo>
                  <a:pt x="1310493" y="1503603"/>
                </a:lnTo>
                <a:lnTo>
                  <a:pt x="1355486" y="1488820"/>
                </a:lnTo>
                <a:lnTo>
                  <a:pt x="1394556" y="1467526"/>
                </a:lnTo>
                <a:lnTo>
                  <a:pt x="1364080" y="1454920"/>
                </a:lnTo>
                <a:lnTo>
                  <a:pt x="1327419" y="1448828"/>
                </a:lnTo>
                <a:lnTo>
                  <a:pt x="1209655" y="1441567"/>
                </a:lnTo>
                <a:lnTo>
                  <a:pt x="1023538" y="1421591"/>
                </a:lnTo>
                <a:lnTo>
                  <a:pt x="830712" y="1415334"/>
                </a:lnTo>
                <a:lnTo>
                  <a:pt x="785615" y="1409812"/>
                </a:lnTo>
                <a:lnTo>
                  <a:pt x="751385" y="1401512"/>
                </a:lnTo>
                <a:lnTo>
                  <a:pt x="651342" y="1366233"/>
                </a:lnTo>
                <a:lnTo>
                  <a:pt x="705523" y="1295562"/>
                </a:lnTo>
                <a:lnTo>
                  <a:pt x="660029" y="1274656"/>
                </a:lnTo>
                <a:lnTo>
                  <a:pt x="573016" y="1229309"/>
                </a:lnTo>
                <a:lnTo>
                  <a:pt x="528847" y="1208402"/>
                </a:lnTo>
                <a:lnTo>
                  <a:pt x="478808" y="1192962"/>
                </a:lnTo>
                <a:lnTo>
                  <a:pt x="424462" y="1184698"/>
                </a:lnTo>
                <a:lnTo>
                  <a:pt x="315659" y="1174245"/>
                </a:lnTo>
                <a:lnTo>
                  <a:pt x="244400" y="1162172"/>
                </a:lnTo>
                <a:lnTo>
                  <a:pt x="208992" y="1159338"/>
                </a:lnTo>
                <a:lnTo>
                  <a:pt x="173141" y="1158933"/>
                </a:lnTo>
                <a:lnTo>
                  <a:pt x="75528" y="1173509"/>
                </a:lnTo>
                <a:lnTo>
                  <a:pt x="27219" y="1175000"/>
                </a:lnTo>
                <a:lnTo>
                  <a:pt x="0" y="1158933"/>
                </a:lnTo>
                <a:lnTo>
                  <a:pt x="94363" y="1125763"/>
                </a:lnTo>
                <a:lnTo>
                  <a:pt x="434124" y="1037193"/>
                </a:lnTo>
                <a:lnTo>
                  <a:pt x="529996" y="1007740"/>
                </a:lnTo>
                <a:lnTo>
                  <a:pt x="577139" y="990503"/>
                </a:lnTo>
                <a:lnTo>
                  <a:pt x="372195" y="851518"/>
                </a:lnTo>
                <a:lnTo>
                  <a:pt x="640742" y="687799"/>
                </a:lnTo>
                <a:lnTo>
                  <a:pt x="551434" y="657345"/>
                </a:lnTo>
                <a:lnTo>
                  <a:pt x="512433" y="640564"/>
                </a:lnTo>
                <a:lnTo>
                  <a:pt x="478634" y="617167"/>
                </a:lnTo>
                <a:lnTo>
                  <a:pt x="451110" y="582972"/>
                </a:lnTo>
                <a:lnTo>
                  <a:pt x="435596" y="548152"/>
                </a:lnTo>
                <a:lnTo>
                  <a:pt x="425051" y="506707"/>
                </a:lnTo>
                <a:lnTo>
                  <a:pt x="423118" y="465704"/>
                </a:lnTo>
                <a:lnTo>
                  <a:pt x="433443" y="432210"/>
                </a:lnTo>
                <a:lnTo>
                  <a:pt x="459594" y="407180"/>
                </a:lnTo>
                <a:lnTo>
                  <a:pt x="499549" y="383918"/>
                </a:lnTo>
                <a:lnTo>
                  <a:pt x="665476" y="309715"/>
                </a:lnTo>
                <a:lnTo>
                  <a:pt x="770304" y="275557"/>
                </a:lnTo>
                <a:lnTo>
                  <a:pt x="795075" y="263227"/>
                </a:lnTo>
                <a:lnTo>
                  <a:pt x="822717" y="244050"/>
                </a:lnTo>
                <a:lnTo>
                  <a:pt x="852126" y="215598"/>
                </a:lnTo>
                <a:lnTo>
                  <a:pt x="882198" y="175442"/>
                </a:lnTo>
                <a:lnTo>
                  <a:pt x="947309" y="192148"/>
                </a:lnTo>
                <a:lnTo>
                  <a:pt x="1006766" y="203370"/>
                </a:lnTo>
                <a:lnTo>
                  <a:pt x="1060286" y="210126"/>
                </a:lnTo>
                <a:lnTo>
                  <a:pt x="1148388" y="214310"/>
                </a:lnTo>
                <a:lnTo>
                  <a:pt x="1196114" y="212445"/>
                </a:lnTo>
                <a:lnTo>
                  <a:pt x="1327985" y="196671"/>
                </a:lnTo>
                <a:lnTo>
                  <a:pt x="1389845" y="193109"/>
                </a:lnTo>
                <a:lnTo>
                  <a:pt x="1647790" y="195465"/>
                </a:lnTo>
                <a:lnTo>
                  <a:pt x="1954813" y="178103"/>
                </a:lnTo>
                <a:lnTo>
                  <a:pt x="2058084" y="177692"/>
                </a:lnTo>
                <a:lnTo>
                  <a:pt x="3521482" y="231542"/>
                </a:lnTo>
                <a:lnTo>
                  <a:pt x="4271735" y="213029"/>
                </a:lnTo>
                <a:lnTo>
                  <a:pt x="6555555" y="173764"/>
                </a:lnTo>
                <a:lnTo>
                  <a:pt x="7309564" y="126686"/>
                </a:lnTo>
                <a:lnTo>
                  <a:pt x="7765673" y="93551"/>
                </a:lnTo>
                <a:lnTo>
                  <a:pt x="8884931" y="71312"/>
                </a:lnTo>
                <a:lnTo>
                  <a:pt x="9932389" y="4879"/>
                </a:lnTo>
                <a:lnTo>
                  <a:pt x="10088468" y="0"/>
                </a:lnTo>
                <a:lnTo>
                  <a:pt x="10119957" y="3478"/>
                </a:lnTo>
                <a:lnTo>
                  <a:pt x="10154574" y="21311"/>
                </a:lnTo>
                <a:lnTo>
                  <a:pt x="10146899" y="41905"/>
                </a:lnTo>
                <a:lnTo>
                  <a:pt x="10088155" y="84748"/>
                </a:lnTo>
                <a:lnTo>
                  <a:pt x="10077555" y="96674"/>
                </a:lnTo>
                <a:lnTo>
                  <a:pt x="10056354" y="137751"/>
                </a:lnTo>
                <a:lnTo>
                  <a:pt x="10038318" y="155363"/>
                </a:lnTo>
                <a:lnTo>
                  <a:pt x="9929666" y="217712"/>
                </a:lnTo>
                <a:lnTo>
                  <a:pt x="9837890" y="265353"/>
                </a:lnTo>
                <a:lnTo>
                  <a:pt x="9796524" y="292509"/>
                </a:lnTo>
                <a:lnTo>
                  <a:pt x="9763074" y="323848"/>
                </a:lnTo>
                <a:lnTo>
                  <a:pt x="9794264" y="331331"/>
                </a:lnTo>
                <a:lnTo>
                  <a:pt x="9835344" y="327894"/>
                </a:lnTo>
                <a:lnTo>
                  <a:pt x="9929042" y="308616"/>
                </a:lnTo>
                <a:lnTo>
                  <a:pt x="9972594" y="302953"/>
                </a:lnTo>
                <a:lnTo>
                  <a:pt x="10007905" y="306727"/>
                </a:lnTo>
                <a:lnTo>
                  <a:pt x="10030442" y="325026"/>
                </a:lnTo>
                <a:lnTo>
                  <a:pt x="10014210" y="344571"/>
                </a:lnTo>
                <a:lnTo>
                  <a:pt x="9968495" y="378360"/>
                </a:lnTo>
                <a:lnTo>
                  <a:pt x="9956238" y="399230"/>
                </a:lnTo>
                <a:lnTo>
                  <a:pt x="9957195" y="420652"/>
                </a:lnTo>
                <a:lnTo>
                  <a:pt x="9966545" y="428381"/>
                </a:lnTo>
                <a:lnTo>
                  <a:pt x="9978102" y="433019"/>
                </a:lnTo>
                <a:lnTo>
                  <a:pt x="9985684" y="445165"/>
                </a:lnTo>
                <a:lnTo>
                  <a:pt x="9980568" y="475053"/>
                </a:lnTo>
                <a:lnTo>
                  <a:pt x="9965955" y="500523"/>
                </a:lnTo>
                <a:lnTo>
                  <a:pt x="9958851" y="523344"/>
                </a:lnTo>
                <a:lnTo>
                  <a:pt x="9976261" y="545281"/>
                </a:lnTo>
                <a:lnTo>
                  <a:pt x="9998125" y="554336"/>
                </a:lnTo>
                <a:lnTo>
                  <a:pt x="10082267" y="573549"/>
                </a:lnTo>
                <a:lnTo>
                  <a:pt x="10367077" y="645199"/>
                </a:lnTo>
                <a:lnTo>
                  <a:pt x="10464440" y="665562"/>
                </a:lnTo>
                <a:lnTo>
                  <a:pt x="10464440" y="671444"/>
                </a:lnTo>
                <a:lnTo>
                  <a:pt x="10440016" y="679425"/>
                </a:lnTo>
                <a:lnTo>
                  <a:pt x="10370487" y="710675"/>
                </a:lnTo>
                <a:lnTo>
                  <a:pt x="10089519" y="808396"/>
                </a:lnTo>
                <a:lnTo>
                  <a:pt x="9814882" y="907269"/>
                </a:lnTo>
                <a:lnTo>
                  <a:pt x="9768963" y="922188"/>
                </a:lnTo>
                <a:lnTo>
                  <a:pt x="9670909" y="946040"/>
                </a:lnTo>
                <a:lnTo>
                  <a:pt x="9620225" y="963265"/>
                </a:lnTo>
                <a:lnTo>
                  <a:pt x="9592288" y="985792"/>
                </a:lnTo>
                <a:lnTo>
                  <a:pt x="9628153" y="992093"/>
                </a:lnTo>
                <a:lnTo>
                  <a:pt x="9771209" y="1001166"/>
                </a:lnTo>
                <a:lnTo>
                  <a:pt x="9821247" y="1006537"/>
                </a:lnTo>
                <a:lnTo>
                  <a:pt x="9867727" y="1015892"/>
                </a:lnTo>
                <a:lnTo>
                  <a:pt x="9907809" y="1030918"/>
                </a:lnTo>
                <a:lnTo>
                  <a:pt x="9938652" y="1053301"/>
                </a:lnTo>
                <a:lnTo>
                  <a:pt x="9957416" y="1084730"/>
                </a:lnTo>
                <a:lnTo>
                  <a:pt x="9884096" y="1133757"/>
                </a:lnTo>
                <a:lnTo>
                  <a:pt x="9809009" y="1180134"/>
                </a:lnTo>
                <a:lnTo>
                  <a:pt x="9745993" y="1212819"/>
                </a:lnTo>
                <a:lnTo>
                  <a:pt x="9715259" y="1232143"/>
                </a:lnTo>
                <a:lnTo>
                  <a:pt x="9693580" y="1254338"/>
                </a:lnTo>
                <a:lnTo>
                  <a:pt x="10233292" y="1367184"/>
                </a:lnTo>
                <a:lnTo>
                  <a:pt x="10297799" y="1382138"/>
                </a:lnTo>
                <a:lnTo>
                  <a:pt x="10344272" y="1395792"/>
                </a:lnTo>
                <a:lnTo>
                  <a:pt x="10372879" y="1409332"/>
                </a:lnTo>
                <a:lnTo>
                  <a:pt x="10383791" y="1423947"/>
                </a:lnTo>
                <a:lnTo>
                  <a:pt x="10376599" y="1442532"/>
                </a:lnTo>
                <a:lnTo>
                  <a:pt x="10317029" y="1481794"/>
                </a:lnTo>
                <a:lnTo>
                  <a:pt x="10270361" y="1501608"/>
                </a:lnTo>
                <a:lnTo>
                  <a:pt x="10157534" y="1539450"/>
                </a:lnTo>
                <a:lnTo>
                  <a:pt x="10037753" y="1572033"/>
                </a:lnTo>
                <a:lnTo>
                  <a:pt x="9577370" y="1672809"/>
                </a:lnTo>
                <a:lnTo>
                  <a:pt x="9529513" y="1685087"/>
                </a:lnTo>
                <a:lnTo>
                  <a:pt x="9486573" y="1701944"/>
                </a:lnTo>
                <a:lnTo>
                  <a:pt x="9453302" y="1725472"/>
                </a:lnTo>
                <a:lnTo>
                  <a:pt x="9506163" y="1722815"/>
                </a:lnTo>
                <a:lnTo>
                  <a:pt x="9609341" y="1700371"/>
                </a:lnTo>
                <a:lnTo>
                  <a:pt x="9661354" y="1691099"/>
                </a:lnTo>
                <a:lnTo>
                  <a:pt x="9714781" y="1690138"/>
                </a:lnTo>
                <a:lnTo>
                  <a:pt x="9767931" y="1695585"/>
                </a:lnTo>
                <a:lnTo>
                  <a:pt x="9822847" y="1703683"/>
                </a:lnTo>
                <a:lnTo>
                  <a:pt x="9876439" y="1715314"/>
                </a:lnTo>
                <a:lnTo>
                  <a:pt x="10066418" y="1776669"/>
                </a:lnTo>
                <a:lnTo>
                  <a:pt x="10120564" y="1796867"/>
                </a:lnTo>
                <a:lnTo>
                  <a:pt x="10168529" y="1819888"/>
                </a:lnTo>
                <a:lnTo>
                  <a:pt x="10204441" y="1845897"/>
                </a:lnTo>
                <a:lnTo>
                  <a:pt x="10222428" y="1875058"/>
                </a:lnTo>
                <a:lnTo>
                  <a:pt x="10177764" y="1882822"/>
                </a:lnTo>
                <a:lnTo>
                  <a:pt x="10132818" y="1897597"/>
                </a:lnTo>
                <a:lnTo>
                  <a:pt x="10091829" y="1919325"/>
                </a:lnTo>
                <a:lnTo>
                  <a:pt x="10059038" y="1947951"/>
                </a:lnTo>
                <a:lnTo>
                  <a:pt x="10038686" y="1983418"/>
                </a:lnTo>
                <a:lnTo>
                  <a:pt x="10036367" y="2007288"/>
                </a:lnTo>
                <a:lnTo>
                  <a:pt x="10042219" y="2028617"/>
                </a:lnTo>
                <a:lnTo>
                  <a:pt x="10353167" y="2493420"/>
                </a:lnTo>
                <a:lnTo>
                  <a:pt x="9722540" y="2555453"/>
                </a:lnTo>
                <a:lnTo>
                  <a:pt x="9009863" y="2594841"/>
                </a:lnTo>
                <a:lnTo>
                  <a:pt x="7034218" y="2595624"/>
                </a:lnTo>
                <a:lnTo>
                  <a:pt x="4672802" y="2661032"/>
                </a:lnTo>
                <a:lnTo>
                  <a:pt x="2876291" y="2679647"/>
                </a:lnTo>
                <a:close/>
              </a:path>
            </a:pathLst>
          </a:custGeom>
          <a:solidFill>
            <a:srgbClr val="FFCA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627404" y="2879970"/>
            <a:ext cx="9881870" cy="566356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just" marL="261620">
              <a:lnSpc>
                <a:spcPct val="100000"/>
              </a:lnSpc>
              <a:spcBef>
                <a:spcPts val="120"/>
              </a:spcBef>
            </a:pPr>
            <a:r>
              <a:rPr dirty="0" sz="2850" spc="-505" b="1">
                <a:latin typeface="Trebuchet MS"/>
                <a:cs typeface="Trebuchet MS"/>
              </a:rPr>
              <a:t>É</a:t>
            </a:r>
            <a:r>
              <a:rPr dirty="0" sz="2850" spc="240" b="1">
                <a:latin typeface="Trebuchet MS"/>
                <a:cs typeface="Trebuchet MS"/>
              </a:rPr>
              <a:t> </a:t>
            </a:r>
            <a:r>
              <a:rPr dirty="0" sz="2850" b="1">
                <a:latin typeface="Trebuchet MS"/>
                <a:cs typeface="Trebuchet MS"/>
              </a:rPr>
              <a:t>o</a:t>
            </a:r>
            <a:r>
              <a:rPr dirty="0" sz="2850" spc="165" b="1">
                <a:latin typeface="Trebuchet MS"/>
                <a:cs typeface="Trebuchet MS"/>
              </a:rPr>
              <a:t> </a:t>
            </a:r>
            <a:r>
              <a:rPr dirty="0" sz="2850" spc="-254" b="1">
                <a:latin typeface="Trebuchet MS"/>
                <a:cs typeface="Trebuchet MS"/>
              </a:rPr>
              <a:t>uso</a:t>
            </a:r>
            <a:r>
              <a:rPr dirty="0" sz="2850" spc="215" b="1">
                <a:latin typeface="Trebuchet MS"/>
                <a:cs typeface="Trebuchet MS"/>
              </a:rPr>
              <a:t> </a:t>
            </a:r>
            <a:r>
              <a:rPr dirty="0" sz="2850" spc="-380" b="1">
                <a:latin typeface="Trebuchet MS"/>
                <a:cs typeface="Trebuchet MS"/>
              </a:rPr>
              <a:t>sexual</a:t>
            </a:r>
            <a:r>
              <a:rPr dirty="0" sz="2850" spc="220" b="1">
                <a:latin typeface="Trebuchet MS"/>
                <a:cs typeface="Trebuchet MS"/>
              </a:rPr>
              <a:t> </a:t>
            </a:r>
            <a:r>
              <a:rPr dirty="0" sz="2850" spc="-520" b="1">
                <a:latin typeface="Trebuchet MS"/>
                <a:cs typeface="Trebuchet MS"/>
              </a:rPr>
              <a:t>de</a:t>
            </a:r>
            <a:r>
              <a:rPr dirty="0" sz="2850" spc="240" b="1">
                <a:latin typeface="Trebuchet MS"/>
                <a:cs typeface="Trebuchet MS"/>
              </a:rPr>
              <a:t> </a:t>
            </a:r>
            <a:r>
              <a:rPr dirty="0" sz="2850" spc="-350" b="1">
                <a:latin typeface="Trebuchet MS"/>
                <a:cs typeface="Trebuchet MS"/>
              </a:rPr>
              <a:t>criança</a:t>
            </a:r>
            <a:r>
              <a:rPr dirty="0" sz="2850" spc="215" b="1">
                <a:latin typeface="Trebuchet MS"/>
                <a:cs typeface="Trebuchet MS"/>
              </a:rPr>
              <a:t> </a:t>
            </a:r>
            <a:r>
              <a:rPr dirty="0" sz="2850" spc="-265" b="1">
                <a:latin typeface="Trebuchet MS"/>
                <a:cs typeface="Trebuchet MS"/>
              </a:rPr>
              <a:t>ou</a:t>
            </a:r>
            <a:r>
              <a:rPr dirty="0" sz="2850" spc="215" b="1">
                <a:latin typeface="Trebuchet MS"/>
                <a:cs typeface="Trebuchet MS"/>
              </a:rPr>
              <a:t> </a:t>
            </a:r>
            <a:r>
              <a:rPr dirty="0" sz="2850" spc="-345" b="1">
                <a:latin typeface="Trebuchet MS"/>
                <a:cs typeface="Trebuchet MS"/>
              </a:rPr>
              <a:t>adolescente</a:t>
            </a:r>
            <a:r>
              <a:rPr dirty="0" sz="2850" spc="215" b="1">
                <a:latin typeface="Trebuchet MS"/>
                <a:cs typeface="Trebuchet MS"/>
              </a:rPr>
              <a:t> </a:t>
            </a:r>
            <a:r>
              <a:rPr dirty="0" sz="2850" spc="-385" b="1">
                <a:latin typeface="Trebuchet MS"/>
                <a:cs typeface="Trebuchet MS"/>
              </a:rPr>
              <a:t>para</a:t>
            </a:r>
            <a:r>
              <a:rPr dirty="0" sz="2850" spc="215" b="1">
                <a:latin typeface="Trebuchet MS"/>
                <a:cs typeface="Trebuchet MS"/>
              </a:rPr>
              <a:t> </a:t>
            </a:r>
            <a:r>
              <a:rPr dirty="0" sz="2850" spc="-320" b="1">
                <a:latin typeface="Trebuchet MS"/>
                <a:cs typeface="Trebuchet MS"/>
              </a:rPr>
              <a:t>obter</a:t>
            </a:r>
            <a:r>
              <a:rPr dirty="0" sz="2850" spc="215" b="1">
                <a:latin typeface="Trebuchet MS"/>
                <a:cs typeface="Trebuchet MS"/>
              </a:rPr>
              <a:t> </a:t>
            </a:r>
            <a:r>
              <a:rPr dirty="0" sz="2850" spc="-200" b="1">
                <a:latin typeface="Trebuchet MS"/>
                <a:cs typeface="Trebuchet MS"/>
              </a:rPr>
              <a:t>lucro,</a:t>
            </a:r>
            <a:r>
              <a:rPr dirty="0" sz="2850" spc="215" b="1">
                <a:latin typeface="Trebuchet MS"/>
                <a:cs typeface="Trebuchet MS"/>
              </a:rPr>
              <a:t> </a:t>
            </a:r>
            <a:r>
              <a:rPr dirty="0" sz="2850" spc="-265" b="1">
                <a:latin typeface="Trebuchet MS"/>
                <a:cs typeface="Trebuchet MS"/>
              </a:rPr>
              <a:t>troca</a:t>
            </a:r>
            <a:r>
              <a:rPr dirty="0" sz="2850" spc="215" b="1">
                <a:latin typeface="Trebuchet MS"/>
                <a:cs typeface="Trebuchet MS"/>
              </a:rPr>
              <a:t> </a:t>
            </a:r>
            <a:r>
              <a:rPr dirty="0" sz="2850" spc="-290" b="1">
                <a:latin typeface="Trebuchet MS"/>
                <a:cs typeface="Trebuchet MS"/>
              </a:rPr>
              <a:t>ou</a:t>
            </a:r>
            <a:endParaRPr sz="2850">
              <a:latin typeface="Trebuchet MS"/>
              <a:cs typeface="Trebuchet MS"/>
            </a:endParaRPr>
          </a:p>
          <a:p>
            <a:pPr algn="just" marL="12700" marR="5080">
              <a:lnSpc>
                <a:spcPts val="5850"/>
              </a:lnSpc>
              <a:spcBef>
                <a:spcPts val="400"/>
              </a:spcBef>
            </a:pPr>
            <a:r>
              <a:rPr dirty="0" sz="2850" spc="-400" b="1">
                <a:latin typeface="Trebuchet MS"/>
                <a:cs typeface="Trebuchet MS"/>
              </a:rPr>
              <a:t>vantagem,</a:t>
            </a:r>
            <a:r>
              <a:rPr dirty="0" sz="2850" spc="615" b="1">
                <a:latin typeface="Trebuchet MS"/>
                <a:cs typeface="Trebuchet MS"/>
              </a:rPr>
              <a:t> </a:t>
            </a:r>
            <a:r>
              <a:rPr dirty="0" sz="2850" spc="-425" b="1">
                <a:latin typeface="Trebuchet MS"/>
                <a:cs typeface="Trebuchet MS"/>
              </a:rPr>
              <a:t>que</a:t>
            </a:r>
            <a:r>
              <a:rPr dirty="0" sz="2850" spc="615" b="1">
                <a:latin typeface="Trebuchet MS"/>
                <a:cs typeface="Trebuchet MS"/>
              </a:rPr>
              <a:t> </a:t>
            </a:r>
            <a:r>
              <a:rPr dirty="0" sz="2850" spc="-360" b="1">
                <a:latin typeface="Trebuchet MS"/>
                <a:cs typeface="Trebuchet MS"/>
              </a:rPr>
              <a:t>pode</a:t>
            </a:r>
            <a:r>
              <a:rPr dirty="0" sz="2850" spc="615" b="1">
                <a:latin typeface="Trebuchet MS"/>
                <a:cs typeface="Trebuchet MS"/>
              </a:rPr>
              <a:t> </a:t>
            </a:r>
            <a:r>
              <a:rPr dirty="0" sz="2850" spc="-385" b="1">
                <a:latin typeface="Trebuchet MS"/>
                <a:cs typeface="Trebuchet MS"/>
              </a:rPr>
              <a:t>ser</a:t>
            </a:r>
            <a:r>
              <a:rPr dirty="0" sz="2850" spc="615" b="1">
                <a:latin typeface="Trebuchet MS"/>
                <a:cs typeface="Trebuchet MS"/>
              </a:rPr>
              <a:t> </a:t>
            </a:r>
            <a:r>
              <a:rPr dirty="0" sz="2850" spc="-335" b="1">
                <a:latin typeface="Trebuchet MS"/>
                <a:cs typeface="Trebuchet MS"/>
              </a:rPr>
              <a:t>financeira</a:t>
            </a:r>
            <a:r>
              <a:rPr dirty="0" sz="2850" spc="615" b="1">
                <a:latin typeface="Trebuchet MS"/>
                <a:cs typeface="Trebuchet MS"/>
              </a:rPr>
              <a:t> </a:t>
            </a:r>
            <a:r>
              <a:rPr dirty="0" sz="2850" spc="-265" b="1">
                <a:latin typeface="Trebuchet MS"/>
                <a:cs typeface="Trebuchet MS"/>
              </a:rPr>
              <a:t>ou</a:t>
            </a:r>
            <a:r>
              <a:rPr dirty="0" sz="2850" spc="615" b="1">
                <a:latin typeface="Trebuchet MS"/>
                <a:cs typeface="Trebuchet MS"/>
              </a:rPr>
              <a:t> </a:t>
            </a:r>
            <a:r>
              <a:rPr dirty="0" sz="2850" spc="-520" b="1">
                <a:latin typeface="Trebuchet MS"/>
                <a:cs typeface="Trebuchet MS"/>
              </a:rPr>
              <a:t>de</a:t>
            </a:r>
            <a:r>
              <a:rPr dirty="0" sz="2850" spc="615" b="1">
                <a:latin typeface="Trebuchet MS"/>
                <a:cs typeface="Trebuchet MS"/>
              </a:rPr>
              <a:t> </a:t>
            </a:r>
            <a:r>
              <a:rPr dirty="0" sz="2850" spc="-340" b="1">
                <a:latin typeface="Trebuchet MS"/>
                <a:cs typeface="Trebuchet MS"/>
              </a:rPr>
              <a:t>qualquer</a:t>
            </a:r>
            <a:r>
              <a:rPr dirty="0" sz="2850" spc="615" b="1">
                <a:latin typeface="Trebuchet MS"/>
                <a:cs typeface="Trebuchet MS"/>
              </a:rPr>
              <a:t> </a:t>
            </a:r>
            <a:r>
              <a:rPr dirty="0" sz="2850" spc="-265" b="1">
                <a:latin typeface="Trebuchet MS"/>
                <a:cs typeface="Trebuchet MS"/>
              </a:rPr>
              <a:t>outra</a:t>
            </a:r>
            <a:r>
              <a:rPr dirty="0" sz="2850" spc="615" b="1">
                <a:latin typeface="Trebuchet MS"/>
                <a:cs typeface="Trebuchet MS"/>
              </a:rPr>
              <a:t> </a:t>
            </a:r>
            <a:r>
              <a:rPr dirty="0" sz="2850" spc="-370" b="1">
                <a:latin typeface="Trebuchet MS"/>
                <a:cs typeface="Trebuchet MS"/>
              </a:rPr>
              <a:t>espécie.</a:t>
            </a:r>
            <a:r>
              <a:rPr dirty="0" sz="2850" spc="615" b="1">
                <a:latin typeface="Trebuchet MS"/>
                <a:cs typeface="Trebuchet MS"/>
              </a:rPr>
              <a:t> </a:t>
            </a:r>
            <a:r>
              <a:rPr dirty="0" u="heavy" sz="2850" spc="-2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</a:t>
            </a:r>
            <a:r>
              <a:rPr dirty="0" sz="2850" spc="-65" b="1">
                <a:latin typeface="Trebuchet MS"/>
                <a:cs typeface="Trebuchet MS"/>
              </a:rPr>
              <a:t> </a:t>
            </a:r>
            <a:r>
              <a:rPr dirty="0" sz="2850" spc="-459" b="1">
                <a:latin typeface="Trebuchet MS"/>
                <a:cs typeface="Trebuchet MS"/>
              </a:rPr>
              <a:t>j</a:t>
            </a:r>
            <a:r>
              <a:rPr dirty="0" u="heavy" sz="2850" spc="-459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ovem</a:t>
            </a:r>
            <a:r>
              <a:rPr dirty="0" u="heavy" sz="2850" spc="10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3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explorado</a:t>
            </a:r>
            <a:r>
              <a:rPr dirty="0" u="heavy" sz="2850" spc="10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434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é</a:t>
            </a:r>
            <a:r>
              <a:rPr dirty="0" sz="2850" spc="-434" b="1">
                <a:latin typeface="Trebuchet MS"/>
                <a:cs typeface="Trebuchet MS"/>
              </a:rPr>
              <a:t>,</a:t>
            </a:r>
            <a:r>
              <a:rPr dirty="0" u="heavy" sz="2850" spc="9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4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na</a:t>
            </a:r>
            <a:r>
              <a:rPr dirty="0" u="heavy" sz="2850" spc="10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59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mesma</a:t>
            </a:r>
            <a:r>
              <a:rPr dirty="0" u="heavy" sz="2850" spc="10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2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situa</a:t>
            </a:r>
            <a:r>
              <a:rPr dirty="0" sz="2850" spc="-270" b="1">
                <a:latin typeface="Trebuchet MS"/>
                <a:cs typeface="Trebuchet MS"/>
              </a:rPr>
              <a:t>ç</a:t>
            </a:r>
            <a:r>
              <a:rPr dirty="0" u="heavy" sz="2850" spc="-2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ão</a:t>
            </a:r>
            <a:r>
              <a:rPr dirty="0" sz="2850" spc="-270" b="1">
                <a:latin typeface="Trebuchet MS"/>
                <a:cs typeface="Trebuchet MS"/>
              </a:rPr>
              <a:t>,</a:t>
            </a:r>
            <a:r>
              <a:rPr dirty="0" u="heavy" sz="2850" spc="8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37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vítima</a:t>
            </a:r>
            <a:r>
              <a:rPr dirty="0" u="heavy" sz="2850" spc="10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27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dos</a:t>
            </a:r>
            <a:r>
              <a:rPr dirty="0" u="heavy" sz="2850" spc="10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24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dois</a:t>
            </a:r>
            <a:r>
              <a:rPr dirty="0" u="heavy" sz="2850" spc="10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2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tipos</a:t>
            </a:r>
            <a:r>
              <a:rPr dirty="0" u="heavy" sz="2850" spc="10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52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de</a:t>
            </a:r>
            <a:r>
              <a:rPr dirty="0" sz="2850" spc="-340" b="1">
                <a:latin typeface="Trebuchet MS"/>
                <a:cs typeface="Trebuchet MS"/>
              </a:rPr>
              <a:t> </a:t>
            </a:r>
            <a:r>
              <a:rPr dirty="0" u="heavy" sz="2850" spc="-3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violência</a:t>
            </a:r>
            <a:r>
              <a:rPr dirty="0" sz="2850" spc="-305" b="1">
                <a:latin typeface="Trebuchet MS"/>
                <a:cs typeface="Trebuchet MS"/>
              </a:rPr>
              <a:t>,</a:t>
            </a:r>
            <a:r>
              <a:rPr dirty="0" u="heavy" sz="2850" spc="80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2850" spc="-969" b="1">
                <a:latin typeface="Trebuchet MS"/>
                <a:cs typeface="Trebuchet MS"/>
              </a:rPr>
              <a:t>p</a:t>
            </a:r>
            <a:r>
              <a:rPr dirty="0" u="heavy" sz="2850" spc="-19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19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ois</a:t>
            </a:r>
            <a:r>
              <a:rPr dirty="0" u="heavy" sz="2850" spc="6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3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está</a:t>
            </a:r>
            <a:r>
              <a:rPr dirty="0" u="heavy" sz="2850" spc="6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35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sendo</a:t>
            </a:r>
            <a:r>
              <a:rPr dirty="0" u="heavy" sz="2850" spc="6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3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explorado</a:t>
            </a:r>
            <a:r>
              <a:rPr dirty="0" u="heavy" sz="2850" spc="5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26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por</a:t>
            </a:r>
            <a:r>
              <a:rPr dirty="0" u="heavy" sz="2850" spc="6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6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um</a:t>
            </a:r>
            <a:r>
              <a:rPr dirty="0" u="heavy" sz="2850" spc="6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29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indivíduo</a:t>
            </a:r>
            <a:r>
              <a:rPr dirty="0" sz="2850" spc="-290" b="1">
                <a:latin typeface="Trebuchet MS"/>
                <a:cs typeface="Trebuchet MS"/>
              </a:rPr>
              <a:t>,</a:t>
            </a:r>
            <a:r>
              <a:rPr dirty="0" u="heavy" sz="2850" spc="60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4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que</a:t>
            </a:r>
            <a:r>
              <a:rPr dirty="0" u="heavy" sz="2850" spc="6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18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</a:t>
            </a:r>
            <a:r>
              <a:rPr dirty="0" u="heavy" sz="2850" spc="6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28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trata</a:t>
            </a:r>
            <a:r>
              <a:rPr dirty="0" sz="2850" spc="-295" b="1">
                <a:latin typeface="Trebuchet MS"/>
                <a:cs typeface="Trebuchet MS"/>
              </a:rPr>
              <a:t> </a:t>
            </a:r>
            <a:r>
              <a:rPr dirty="0" u="heavy" sz="2850" spc="-3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como</a:t>
            </a:r>
            <a:r>
              <a:rPr dirty="0" u="heavy" sz="2850" spc="132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2850" spc="-35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mercadoria</a:t>
            </a:r>
            <a:r>
              <a:rPr dirty="0" sz="2850" spc="-355" b="1">
                <a:latin typeface="Trebuchet MS"/>
                <a:cs typeface="Trebuchet MS"/>
              </a:rPr>
              <a:t>,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640" b="1">
                <a:latin typeface="Trebuchet MS"/>
                <a:cs typeface="Trebuchet MS"/>
              </a:rPr>
              <a:t>e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350" b="1">
                <a:latin typeface="Trebuchet MS"/>
                <a:cs typeface="Trebuchet MS"/>
              </a:rPr>
              <a:t>abusado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265" b="1">
                <a:latin typeface="Trebuchet MS"/>
                <a:cs typeface="Trebuchet MS"/>
              </a:rPr>
              <a:t>por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195" b="1">
                <a:latin typeface="Trebuchet MS"/>
                <a:cs typeface="Trebuchet MS"/>
              </a:rPr>
              <a:t>outro.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305" b="1">
                <a:latin typeface="Trebuchet MS"/>
                <a:cs typeface="Trebuchet MS"/>
              </a:rPr>
              <a:t>Expressa-</a:t>
            </a:r>
            <a:r>
              <a:rPr dirty="0" sz="2850" spc="-440" b="1">
                <a:latin typeface="Trebuchet MS"/>
                <a:cs typeface="Trebuchet MS"/>
              </a:rPr>
              <a:t>se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520" b="1">
                <a:latin typeface="Trebuchet MS"/>
                <a:cs typeface="Trebuchet MS"/>
              </a:rPr>
              <a:t>de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285" b="1">
                <a:latin typeface="Trebuchet MS"/>
                <a:cs typeface="Trebuchet MS"/>
              </a:rPr>
              <a:t>quatro</a:t>
            </a:r>
            <a:r>
              <a:rPr dirty="0" sz="2850" spc="-95" b="1">
                <a:latin typeface="Trebuchet MS"/>
                <a:cs typeface="Trebuchet MS"/>
              </a:rPr>
              <a:t> </a:t>
            </a:r>
            <a:r>
              <a:rPr dirty="0" sz="2850" spc="-315" b="1">
                <a:latin typeface="Trebuchet MS"/>
                <a:cs typeface="Trebuchet MS"/>
              </a:rPr>
              <a:t>formas:</a:t>
            </a:r>
            <a:r>
              <a:rPr dirty="0" sz="2850" spc="500" b="1">
                <a:latin typeface="Trebuchet MS"/>
                <a:cs typeface="Trebuchet MS"/>
              </a:rPr>
              <a:t> </a:t>
            </a:r>
            <a:r>
              <a:rPr dirty="0" sz="2850" spc="-225" b="1">
                <a:latin typeface="Trebuchet MS"/>
                <a:cs typeface="Trebuchet MS"/>
              </a:rPr>
              <a:t>prostituição,</a:t>
            </a:r>
            <a:r>
              <a:rPr dirty="0" sz="2850" spc="500" b="1">
                <a:latin typeface="Trebuchet MS"/>
                <a:cs typeface="Trebuchet MS"/>
              </a:rPr>
              <a:t> </a:t>
            </a:r>
            <a:r>
              <a:rPr dirty="0" sz="2850" spc="-245" b="1">
                <a:latin typeface="Trebuchet MS"/>
                <a:cs typeface="Trebuchet MS"/>
              </a:rPr>
              <a:t>pornografia,</a:t>
            </a:r>
            <a:r>
              <a:rPr dirty="0" sz="2850" spc="500" b="1">
                <a:latin typeface="Trebuchet MS"/>
                <a:cs typeface="Trebuchet MS"/>
              </a:rPr>
              <a:t> </a:t>
            </a:r>
            <a:r>
              <a:rPr dirty="0" sz="2850" spc="-229" b="1">
                <a:latin typeface="Trebuchet MS"/>
                <a:cs typeface="Trebuchet MS"/>
              </a:rPr>
              <a:t>tráfico</a:t>
            </a:r>
            <a:r>
              <a:rPr dirty="0" sz="2850" spc="500" b="1">
                <a:latin typeface="Trebuchet MS"/>
                <a:cs typeface="Trebuchet MS"/>
              </a:rPr>
              <a:t> </a:t>
            </a:r>
            <a:r>
              <a:rPr dirty="0" sz="2850" spc="-640" b="1">
                <a:latin typeface="Trebuchet MS"/>
                <a:cs typeface="Trebuchet MS"/>
              </a:rPr>
              <a:t>e</a:t>
            </a:r>
            <a:r>
              <a:rPr dirty="0" sz="2850" spc="500" b="1">
                <a:latin typeface="Trebuchet MS"/>
                <a:cs typeface="Trebuchet MS"/>
              </a:rPr>
              <a:t> </a:t>
            </a:r>
            <a:r>
              <a:rPr dirty="0" sz="2850" spc="-310" b="1">
                <a:latin typeface="Trebuchet MS"/>
                <a:cs typeface="Trebuchet MS"/>
              </a:rPr>
              <a:t>turismo</a:t>
            </a:r>
            <a:r>
              <a:rPr dirty="0" sz="2850" spc="500" b="1">
                <a:latin typeface="Trebuchet MS"/>
                <a:cs typeface="Trebuchet MS"/>
              </a:rPr>
              <a:t> </a:t>
            </a:r>
            <a:r>
              <a:rPr dirty="0" sz="2850" spc="-350" b="1">
                <a:latin typeface="Trebuchet MS"/>
                <a:cs typeface="Trebuchet MS"/>
              </a:rPr>
              <a:t>sexual.</a:t>
            </a:r>
            <a:r>
              <a:rPr dirty="0" sz="2850" spc="500" b="1">
                <a:latin typeface="Trebuchet MS"/>
                <a:cs typeface="Trebuchet MS"/>
              </a:rPr>
              <a:t> </a:t>
            </a:r>
            <a:r>
              <a:rPr dirty="0" sz="2850" spc="-260" b="1">
                <a:latin typeface="Trebuchet MS"/>
                <a:cs typeface="Trebuchet MS"/>
              </a:rPr>
              <a:t>Trata-</a:t>
            </a:r>
            <a:r>
              <a:rPr dirty="0" sz="2850" spc="-470" b="1">
                <a:latin typeface="Trebuchet MS"/>
                <a:cs typeface="Trebuchet MS"/>
              </a:rPr>
              <a:t>se</a:t>
            </a:r>
            <a:r>
              <a:rPr dirty="0" sz="2850" spc="-340" b="1">
                <a:latin typeface="Trebuchet MS"/>
                <a:cs typeface="Trebuchet MS"/>
              </a:rPr>
              <a:t> </a:t>
            </a:r>
            <a:r>
              <a:rPr dirty="0" sz="2850" spc="-520" b="1">
                <a:latin typeface="Trebuchet MS"/>
                <a:cs typeface="Trebuchet MS"/>
              </a:rPr>
              <a:t>de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570" b="1">
                <a:latin typeface="Trebuchet MS"/>
                <a:cs typeface="Trebuchet MS"/>
              </a:rPr>
              <a:t>uma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310" b="1">
                <a:latin typeface="Trebuchet MS"/>
                <a:cs typeface="Trebuchet MS"/>
              </a:rPr>
              <a:t>violência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425" b="1">
                <a:latin typeface="Trebuchet MS"/>
                <a:cs typeface="Trebuchet MS"/>
              </a:rPr>
              <a:t>que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310" b="1">
                <a:latin typeface="Trebuchet MS"/>
                <a:cs typeface="Trebuchet MS"/>
              </a:rPr>
              <a:t>atinge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245" b="1">
                <a:latin typeface="Trebuchet MS"/>
                <a:cs typeface="Trebuchet MS"/>
              </a:rPr>
              <a:t>tanto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180" b="1">
                <a:latin typeface="Trebuchet MS"/>
                <a:cs typeface="Trebuchet MS"/>
              </a:rPr>
              <a:t>o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360" b="1">
                <a:latin typeface="Trebuchet MS"/>
                <a:cs typeface="Trebuchet MS"/>
              </a:rPr>
              <a:t>sexo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350" b="1">
                <a:latin typeface="Trebuchet MS"/>
                <a:cs typeface="Trebuchet MS"/>
              </a:rPr>
              <a:t>feminino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290" b="1">
                <a:latin typeface="Trebuchet MS"/>
                <a:cs typeface="Trebuchet MS"/>
              </a:rPr>
              <a:t>quanto</a:t>
            </a:r>
            <a:r>
              <a:rPr dirty="0" sz="2850" spc="1325" b="1">
                <a:latin typeface="Trebuchet MS"/>
                <a:cs typeface="Trebuchet MS"/>
              </a:rPr>
              <a:t> </a:t>
            </a:r>
            <a:r>
              <a:rPr dirty="0" sz="2850" spc="-280" b="1">
                <a:latin typeface="Trebuchet MS"/>
                <a:cs typeface="Trebuchet MS"/>
              </a:rPr>
              <a:t>o</a:t>
            </a:r>
            <a:r>
              <a:rPr dirty="0" sz="2850" spc="-95" b="1">
                <a:latin typeface="Trebuchet MS"/>
                <a:cs typeface="Trebuchet MS"/>
              </a:rPr>
              <a:t> </a:t>
            </a:r>
            <a:r>
              <a:rPr dirty="0" sz="2850" spc="-325" b="1">
                <a:latin typeface="Trebuchet MS"/>
                <a:cs typeface="Trebuchet MS"/>
              </a:rPr>
              <a:t>masculino.</a:t>
            </a:r>
            <a:endParaRPr sz="28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714500">
              <a:lnSpc>
                <a:spcPct val="100000"/>
              </a:lnSpc>
              <a:spcBef>
                <a:spcPts val="125"/>
              </a:spcBef>
            </a:pPr>
            <a:r>
              <a:rPr dirty="0" sz="4850" spc="-810"/>
              <a:t>EXPLORAÇÃO</a:t>
            </a:r>
            <a:r>
              <a:rPr dirty="0" sz="4850" spc="-80"/>
              <a:t> </a:t>
            </a:r>
            <a:r>
              <a:rPr dirty="0" sz="4850" spc="-880"/>
              <a:t>SEXUAL</a:t>
            </a:r>
            <a:r>
              <a:rPr dirty="0" sz="4850" spc="-75"/>
              <a:t> </a:t>
            </a:r>
            <a:r>
              <a:rPr dirty="0" sz="4850" spc="-880"/>
              <a:t>DE</a:t>
            </a:r>
            <a:r>
              <a:rPr dirty="0" sz="4850" spc="-80"/>
              <a:t> </a:t>
            </a:r>
            <a:r>
              <a:rPr dirty="0" sz="4850" spc="-805"/>
              <a:t>CRIANÇASE</a:t>
            </a:r>
            <a:r>
              <a:rPr dirty="0" sz="4850" spc="-80"/>
              <a:t> </a:t>
            </a:r>
            <a:r>
              <a:rPr dirty="0" sz="4850" spc="-800"/>
              <a:t>ADOLESCENTES</a:t>
            </a:r>
            <a:endParaRPr sz="4850"/>
          </a:p>
        </p:txBody>
      </p:sp>
      <p:sp>
        <p:nvSpPr>
          <p:cNvPr id="9" name="object 9" descr=""/>
          <p:cNvSpPr txBox="1"/>
          <p:nvPr/>
        </p:nvSpPr>
        <p:spPr>
          <a:xfrm>
            <a:off x="327702" y="9848407"/>
            <a:ext cx="6421120" cy="231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50" spc="-215" b="1">
                <a:latin typeface="Trebuchet MS"/>
                <a:cs typeface="Trebuchet MS"/>
              </a:rPr>
              <a:t>Fonte:</a:t>
            </a:r>
            <a:r>
              <a:rPr dirty="0" sz="1350" spc="90" b="1">
                <a:latin typeface="Trebuchet MS"/>
                <a:cs typeface="Trebuchet MS"/>
              </a:rPr>
              <a:t>  </a:t>
            </a:r>
            <a:r>
              <a:rPr dirty="0" sz="1350" spc="-210" b="1">
                <a:latin typeface="Trebuchet MS"/>
                <a:cs typeface="Trebuchet MS"/>
              </a:rPr>
              <a:t>https://</a:t>
            </a:r>
            <a:r>
              <a:rPr dirty="0" sz="1350" spc="-210" b="1">
                <a:latin typeface="Trebuchet MS"/>
                <a:cs typeface="Trebuchet MS"/>
                <a:hlinkClick r:id="rId4"/>
              </a:rPr>
              <a:t>www.defensoria.se.def.br/wp-</a:t>
            </a:r>
            <a:r>
              <a:rPr dirty="0" sz="1350" spc="-190" b="1">
                <a:latin typeface="Trebuchet MS"/>
                <a:cs typeface="Trebuchet MS"/>
                <a:hlinkClick r:id="rId4"/>
              </a:rPr>
              <a:t>content/uploads/2021/05/CARTULhA-</a:t>
            </a:r>
            <a:r>
              <a:rPr dirty="0" sz="1350" spc="-225" b="1">
                <a:latin typeface="Trebuchet MS"/>
                <a:cs typeface="Trebuchet MS"/>
                <a:hlinkClick r:id="rId4"/>
              </a:rPr>
              <a:t>COMPLETA-</a:t>
            </a:r>
            <a:r>
              <a:rPr dirty="0" sz="1350" spc="-175" b="1">
                <a:latin typeface="Trebuchet MS"/>
                <a:cs typeface="Trebuchet MS"/>
                <a:hlinkClick r:id="rId4"/>
              </a:rPr>
              <a:t>EM-</a:t>
            </a:r>
            <a:r>
              <a:rPr dirty="0" sz="1350" spc="-200" b="1">
                <a:latin typeface="Trebuchet MS"/>
                <a:cs typeface="Trebuchet MS"/>
                <a:hlinkClick r:id="rId4"/>
              </a:rPr>
              <a:t>PDF-</a:t>
            </a:r>
            <a:r>
              <a:rPr dirty="0" sz="1350" spc="-40" b="1">
                <a:latin typeface="Trebuchet MS"/>
                <a:cs typeface="Trebuchet MS"/>
                <a:hlinkClick r:id="rId4"/>
              </a:rPr>
              <a:t>1.pdf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1039" y="2105936"/>
            <a:ext cx="1552574" cy="64769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7275" y="870349"/>
            <a:ext cx="1773966" cy="1885755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0" y="134934"/>
            <a:ext cx="403225" cy="408305"/>
          </a:xfrm>
          <a:custGeom>
            <a:avLst/>
            <a:gdLst/>
            <a:ahLst/>
            <a:cxnLst/>
            <a:rect l="l" t="t" r="r" b="b"/>
            <a:pathLst>
              <a:path w="403225" h="408305">
                <a:moveTo>
                  <a:pt x="378568" y="407834"/>
                </a:moveTo>
                <a:lnTo>
                  <a:pt x="366962" y="390742"/>
                </a:lnTo>
                <a:lnTo>
                  <a:pt x="355293" y="373844"/>
                </a:lnTo>
                <a:lnTo>
                  <a:pt x="343496" y="357170"/>
                </a:lnTo>
                <a:lnTo>
                  <a:pt x="331501" y="340751"/>
                </a:lnTo>
                <a:lnTo>
                  <a:pt x="354921" y="323217"/>
                </a:lnTo>
                <a:lnTo>
                  <a:pt x="367294" y="339973"/>
                </a:lnTo>
                <a:lnTo>
                  <a:pt x="379470" y="356997"/>
                </a:lnTo>
                <a:lnTo>
                  <a:pt x="391407" y="374223"/>
                </a:lnTo>
                <a:lnTo>
                  <a:pt x="403059" y="391582"/>
                </a:lnTo>
                <a:lnTo>
                  <a:pt x="378568" y="407834"/>
                </a:lnTo>
                <a:close/>
              </a:path>
              <a:path w="403225" h="408305">
                <a:moveTo>
                  <a:pt x="298961" y="299098"/>
                </a:moveTo>
                <a:lnTo>
                  <a:pt x="285853" y="283334"/>
                </a:lnTo>
                <a:lnTo>
                  <a:pt x="272517" y="267729"/>
                </a:lnTo>
                <a:lnTo>
                  <a:pt x="258998" y="252378"/>
                </a:lnTo>
                <a:lnTo>
                  <a:pt x="245340" y="237375"/>
                </a:lnTo>
                <a:lnTo>
                  <a:pt x="266916" y="217414"/>
                </a:lnTo>
                <a:lnTo>
                  <a:pt x="280894" y="232802"/>
                </a:lnTo>
                <a:lnTo>
                  <a:pt x="294705" y="248498"/>
                </a:lnTo>
                <a:lnTo>
                  <a:pt x="308333" y="264475"/>
                </a:lnTo>
                <a:lnTo>
                  <a:pt x="321764" y="280706"/>
                </a:lnTo>
                <a:lnTo>
                  <a:pt x="298961" y="299098"/>
                </a:lnTo>
                <a:close/>
              </a:path>
              <a:path w="403225" h="408305">
                <a:moveTo>
                  <a:pt x="208689" y="199678"/>
                </a:moveTo>
                <a:lnTo>
                  <a:pt x="193973" y="185340"/>
                </a:lnTo>
                <a:lnTo>
                  <a:pt x="178978" y="171246"/>
                </a:lnTo>
                <a:lnTo>
                  <a:pt x="163691" y="157464"/>
                </a:lnTo>
                <a:lnTo>
                  <a:pt x="148101" y="144063"/>
                </a:lnTo>
                <a:lnTo>
                  <a:pt x="167258" y="121989"/>
                </a:lnTo>
                <a:lnTo>
                  <a:pt x="182838" y="135713"/>
                </a:lnTo>
                <a:lnTo>
                  <a:pt x="198210" y="149774"/>
                </a:lnTo>
                <a:lnTo>
                  <a:pt x="213261" y="164065"/>
                </a:lnTo>
                <a:lnTo>
                  <a:pt x="227876" y="178482"/>
                </a:lnTo>
                <a:lnTo>
                  <a:pt x="208689" y="199678"/>
                </a:lnTo>
                <a:close/>
              </a:path>
              <a:path w="403225" h="408305">
                <a:moveTo>
                  <a:pt x="108086" y="110736"/>
                </a:moveTo>
                <a:lnTo>
                  <a:pt x="91904" y="98126"/>
                </a:lnTo>
                <a:lnTo>
                  <a:pt x="75512" y="85812"/>
                </a:lnTo>
                <a:lnTo>
                  <a:pt x="58969" y="73860"/>
                </a:lnTo>
                <a:lnTo>
                  <a:pt x="42330" y="62338"/>
                </a:lnTo>
                <a:lnTo>
                  <a:pt x="58748" y="37429"/>
                </a:lnTo>
                <a:lnTo>
                  <a:pt x="75775" y="49247"/>
                </a:lnTo>
                <a:lnTo>
                  <a:pt x="92665" y="61481"/>
                </a:lnTo>
                <a:lnTo>
                  <a:pt x="109487" y="74103"/>
                </a:lnTo>
                <a:lnTo>
                  <a:pt x="126307" y="87082"/>
                </a:lnTo>
                <a:lnTo>
                  <a:pt x="108086" y="110736"/>
                </a:lnTo>
                <a:close/>
              </a:path>
              <a:path w="403225" h="408305">
                <a:moveTo>
                  <a:pt x="0" y="29975"/>
                </a:moveTo>
                <a:lnTo>
                  <a:pt x="0" y="0"/>
                </a:lnTo>
                <a:lnTo>
                  <a:pt x="13905" y="8522"/>
                </a:lnTo>
                <a:lnTo>
                  <a:pt x="0" y="29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406933" y="571385"/>
            <a:ext cx="1309370" cy="734060"/>
          </a:xfrm>
          <a:custGeom>
            <a:avLst/>
            <a:gdLst/>
            <a:ahLst/>
            <a:cxnLst/>
            <a:rect l="l" t="t" r="r" b="b"/>
            <a:pathLst>
              <a:path w="1309370" h="734060">
                <a:moveTo>
                  <a:pt x="70256" y="79159"/>
                </a:moveTo>
                <a:lnTo>
                  <a:pt x="46164" y="36042"/>
                </a:lnTo>
                <a:lnTo>
                  <a:pt x="24968" y="0"/>
                </a:lnTo>
                <a:lnTo>
                  <a:pt x="0" y="15532"/>
                </a:lnTo>
                <a:lnTo>
                  <a:pt x="5232" y="24257"/>
                </a:lnTo>
                <a:lnTo>
                  <a:pt x="10426" y="33032"/>
                </a:lnTo>
                <a:lnTo>
                  <a:pt x="32753" y="72428"/>
                </a:lnTo>
                <a:lnTo>
                  <a:pt x="44538" y="93992"/>
                </a:lnTo>
                <a:lnTo>
                  <a:pt x="70256" y="79159"/>
                </a:lnTo>
                <a:close/>
              </a:path>
              <a:path w="1309370" h="734060">
                <a:moveTo>
                  <a:pt x="146532" y="222465"/>
                </a:moveTo>
                <a:lnTo>
                  <a:pt x="103060" y="140741"/>
                </a:lnTo>
                <a:lnTo>
                  <a:pt x="77304" y="154546"/>
                </a:lnTo>
                <a:lnTo>
                  <a:pt x="120637" y="236131"/>
                </a:lnTo>
                <a:lnTo>
                  <a:pt x="146532" y="222465"/>
                </a:lnTo>
                <a:close/>
              </a:path>
              <a:path w="1309370" h="734060">
                <a:moveTo>
                  <a:pt x="216623" y="347954"/>
                </a:moveTo>
                <a:lnTo>
                  <a:pt x="206667" y="331012"/>
                </a:lnTo>
                <a:lnTo>
                  <a:pt x="196329" y="312991"/>
                </a:lnTo>
                <a:lnTo>
                  <a:pt x="185521" y="293700"/>
                </a:lnTo>
                <a:lnTo>
                  <a:pt x="174117" y="272935"/>
                </a:lnTo>
                <a:lnTo>
                  <a:pt x="148374" y="287032"/>
                </a:lnTo>
                <a:lnTo>
                  <a:pt x="159829" y="307873"/>
                </a:lnTo>
                <a:lnTo>
                  <a:pt x="170764" y="327355"/>
                </a:lnTo>
                <a:lnTo>
                  <a:pt x="181254" y="345655"/>
                </a:lnTo>
                <a:lnTo>
                  <a:pt x="191350" y="362915"/>
                </a:lnTo>
                <a:lnTo>
                  <a:pt x="216623" y="347954"/>
                </a:lnTo>
                <a:close/>
              </a:path>
              <a:path w="1309370" h="734060">
                <a:moveTo>
                  <a:pt x="295287" y="467563"/>
                </a:moveTo>
                <a:lnTo>
                  <a:pt x="283108" y="451180"/>
                </a:lnTo>
                <a:lnTo>
                  <a:pt x="270941" y="434086"/>
                </a:lnTo>
                <a:lnTo>
                  <a:pt x="258711" y="416166"/>
                </a:lnTo>
                <a:lnTo>
                  <a:pt x="246354" y="397319"/>
                </a:lnTo>
                <a:lnTo>
                  <a:pt x="221691" y="412851"/>
                </a:lnTo>
                <a:lnTo>
                  <a:pt x="234365" y="431876"/>
                </a:lnTo>
                <a:lnTo>
                  <a:pt x="246875" y="450088"/>
                </a:lnTo>
                <a:lnTo>
                  <a:pt x="259334" y="467563"/>
                </a:lnTo>
                <a:lnTo>
                  <a:pt x="271843" y="484365"/>
                </a:lnTo>
                <a:lnTo>
                  <a:pt x="295287" y="467563"/>
                </a:lnTo>
                <a:close/>
              </a:path>
              <a:path w="1309370" h="734060">
                <a:moveTo>
                  <a:pt x="390804" y="570026"/>
                </a:moveTo>
                <a:lnTo>
                  <a:pt x="375094" y="555840"/>
                </a:lnTo>
                <a:lnTo>
                  <a:pt x="359879" y="541147"/>
                </a:lnTo>
                <a:lnTo>
                  <a:pt x="345160" y="525970"/>
                </a:lnTo>
                <a:lnTo>
                  <a:pt x="330949" y="510286"/>
                </a:lnTo>
                <a:lnTo>
                  <a:pt x="308914" y="529666"/>
                </a:lnTo>
                <a:lnTo>
                  <a:pt x="323786" y="546087"/>
                </a:lnTo>
                <a:lnTo>
                  <a:pt x="339204" y="561975"/>
                </a:lnTo>
                <a:lnTo>
                  <a:pt x="355155" y="577303"/>
                </a:lnTo>
                <a:lnTo>
                  <a:pt x="371640" y="592099"/>
                </a:lnTo>
                <a:lnTo>
                  <a:pt x="390804" y="570026"/>
                </a:lnTo>
                <a:close/>
              </a:path>
              <a:path w="1309370" h="734060">
                <a:moveTo>
                  <a:pt x="507403" y="646976"/>
                </a:moveTo>
                <a:lnTo>
                  <a:pt x="488594" y="637438"/>
                </a:lnTo>
                <a:lnTo>
                  <a:pt x="470230" y="627164"/>
                </a:lnTo>
                <a:lnTo>
                  <a:pt x="452297" y="616153"/>
                </a:lnTo>
                <a:lnTo>
                  <a:pt x="434809" y="604380"/>
                </a:lnTo>
                <a:lnTo>
                  <a:pt x="417918" y="628434"/>
                </a:lnTo>
                <a:lnTo>
                  <a:pt x="436435" y="640829"/>
                </a:lnTo>
                <a:lnTo>
                  <a:pt x="455396" y="652449"/>
                </a:lnTo>
                <a:lnTo>
                  <a:pt x="474814" y="663295"/>
                </a:lnTo>
                <a:lnTo>
                  <a:pt x="494690" y="673366"/>
                </a:lnTo>
                <a:lnTo>
                  <a:pt x="507403" y="646976"/>
                </a:lnTo>
                <a:close/>
              </a:path>
              <a:path w="1309370" h="734060">
                <a:moveTo>
                  <a:pt x="639838" y="690968"/>
                </a:moveTo>
                <a:lnTo>
                  <a:pt x="619188" y="686422"/>
                </a:lnTo>
                <a:lnTo>
                  <a:pt x="598741" y="681151"/>
                </a:lnTo>
                <a:lnTo>
                  <a:pt x="578485" y="675182"/>
                </a:lnTo>
                <a:lnTo>
                  <a:pt x="558431" y="668477"/>
                </a:lnTo>
                <a:lnTo>
                  <a:pt x="548551" y="696087"/>
                </a:lnTo>
                <a:lnTo>
                  <a:pt x="569607" y="703084"/>
                </a:lnTo>
                <a:lnTo>
                  <a:pt x="590854" y="709358"/>
                </a:lnTo>
                <a:lnTo>
                  <a:pt x="612305" y="714908"/>
                </a:lnTo>
                <a:lnTo>
                  <a:pt x="633958" y="719759"/>
                </a:lnTo>
                <a:lnTo>
                  <a:pt x="639838" y="690968"/>
                </a:lnTo>
                <a:close/>
              </a:path>
              <a:path w="1309370" h="734060">
                <a:moveTo>
                  <a:pt x="779894" y="705967"/>
                </a:moveTo>
                <a:lnTo>
                  <a:pt x="758609" y="705281"/>
                </a:lnTo>
                <a:lnTo>
                  <a:pt x="737362" y="704062"/>
                </a:lnTo>
                <a:lnTo>
                  <a:pt x="716140" y="702310"/>
                </a:lnTo>
                <a:lnTo>
                  <a:pt x="694969" y="700024"/>
                </a:lnTo>
                <a:lnTo>
                  <a:pt x="691464" y="729449"/>
                </a:lnTo>
                <a:lnTo>
                  <a:pt x="712889" y="731748"/>
                </a:lnTo>
                <a:lnTo>
                  <a:pt x="734758" y="733539"/>
                </a:lnTo>
                <a:lnTo>
                  <a:pt x="739902" y="733831"/>
                </a:lnTo>
                <a:lnTo>
                  <a:pt x="779653" y="732434"/>
                </a:lnTo>
                <a:lnTo>
                  <a:pt x="779653" y="731951"/>
                </a:lnTo>
                <a:lnTo>
                  <a:pt x="779678" y="729399"/>
                </a:lnTo>
                <a:lnTo>
                  <a:pt x="779894" y="705967"/>
                </a:lnTo>
                <a:close/>
              </a:path>
              <a:path w="1309370" h="734060">
                <a:moveTo>
                  <a:pt x="925652" y="727290"/>
                </a:moveTo>
                <a:lnTo>
                  <a:pt x="922870" y="699617"/>
                </a:lnTo>
                <a:lnTo>
                  <a:pt x="901623" y="701598"/>
                </a:lnTo>
                <a:lnTo>
                  <a:pt x="880656" y="703211"/>
                </a:lnTo>
                <a:lnTo>
                  <a:pt x="860031" y="704443"/>
                </a:lnTo>
                <a:lnTo>
                  <a:pt x="837336" y="705408"/>
                </a:lnTo>
                <a:lnTo>
                  <a:pt x="838212" y="730364"/>
                </a:lnTo>
                <a:lnTo>
                  <a:pt x="925652" y="727290"/>
                </a:lnTo>
                <a:close/>
              </a:path>
              <a:path w="1309370" h="734060">
                <a:moveTo>
                  <a:pt x="1069009" y="707948"/>
                </a:moveTo>
                <a:lnTo>
                  <a:pt x="1063586" y="678827"/>
                </a:lnTo>
                <a:lnTo>
                  <a:pt x="1041946" y="682828"/>
                </a:lnTo>
                <a:lnTo>
                  <a:pt x="1020546" y="686511"/>
                </a:lnTo>
                <a:lnTo>
                  <a:pt x="999464" y="689889"/>
                </a:lnTo>
                <a:lnTo>
                  <a:pt x="978776" y="692950"/>
                </a:lnTo>
                <a:lnTo>
                  <a:pt x="982497" y="719429"/>
                </a:lnTo>
                <a:lnTo>
                  <a:pt x="982865" y="721677"/>
                </a:lnTo>
                <a:lnTo>
                  <a:pt x="1003795" y="718680"/>
                </a:lnTo>
                <a:lnTo>
                  <a:pt x="1025182" y="715340"/>
                </a:lnTo>
                <a:lnTo>
                  <a:pt x="1069009" y="707948"/>
                </a:lnTo>
                <a:close/>
              </a:path>
              <a:path w="1309370" h="734060">
                <a:moveTo>
                  <a:pt x="1210652" y="676427"/>
                </a:moveTo>
                <a:lnTo>
                  <a:pt x="1203325" y="647369"/>
                </a:lnTo>
                <a:lnTo>
                  <a:pt x="1160919" y="657720"/>
                </a:lnTo>
                <a:lnTo>
                  <a:pt x="1140028" y="662533"/>
                </a:lnTo>
                <a:lnTo>
                  <a:pt x="1119454" y="667042"/>
                </a:lnTo>
                <a:lnTo>
                  <a:pt x="1124889" y="692150"/>
                </a:lnTo>
                <a:lnTo>
                  <a:pt x="1125753" y="695985"/>
                </a:lnTo>
                <a:lnTo>
                  <a:pt x="1146479" y="691388"/>
                </a:lnTo>
                <a:lnTo>
                  <a:pt x="1210652" y="676427"/>
                </a:lnTo>
                <a:close/>
              </a:path>
              <a:path w="1309370" h="734060">
                <a:moveTo>
                  <a:pt x="1308925" y="649376"/>
                </a:moveTo>
                <a:lnTo>
                  <a:pt x="1300759" y="621220"/>
                </a:lnTo>
                <a:lnTo>
                  <a:pt x="1259255" y="632942"/>
                </a:lnTo>
                <a:lnTo>
                  <a:pt x="1266990" y="661111"/>
                </a:lnTo>
                <a:lnTo>
                  <a:pt x="1308925" y="6493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29321" y="4452394"/>
            <a:ext cx="8667750" cy="583460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9369" y="5143500"/>
            <a:ext cx="2219324" cy="838199"/>
          </a:xfrm>
          <a:prstGeom prst="rect">
            <a:avLst/>
          </a:prstGeom>
        </p:spPr>
      </p:pic>
      <p:sp>
        <p:nvSpPr>
          <p:cNvPr id="8" name="object 8" descr=""/>
          <p:cNvSpPr txBox="1"/>
          <p:nvPr/>
        </p:nvSpPr>
        <p:spPr>
          <a:xfrm>
            <a:off x="4084557" y="1925731"/>
            <a:ext cx="13688694" cy="1549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95"/>
              </a:spcBef>
            </a:pPr>
            <a:r>
              <a:rPr dirty="0" sz="3350" spc="-475" b="1">
                <a:latin typeface="Trebuchet MS"/>
                <a:cs typeface="Trebuchet MS"/>
              </a:rPr>
              <a:t>SEXTING</a:t>
            </a:r>
            <a:r>
              <a:rPr dirty="0" sz="3350" spc="235" b="1">
                <a:latin typeface="Trebuchet MS"/>
                <a:cs typeface="Trebuchet MS"/>
              </a:rPr>
              <a:t> </a:t>
            </a:r>
            <a:r>
              <a:rPr dirty="0" sz="3350" spc="60" b="1">
                <a:latin typeface="Trebuchet MS"/>
                <a:cs typeface="Trebuchet MS"/>
              </a:rPr>
              <a:t>-</a:t>
            </a:r>
            <a:r>
              <a:rPr dirty="0" sz="3350" spc="335" b="1">
                <a:latin typeface="Trebuchet MS"/>
                <a:cs typeface="Trebuchet MS"/>
              </a:rPr>
              <a:t> </a:t>
            </a:r>
            <a:r>
              <a:rPr dirty="0" sz="3350" spc="-570" b="1">
                <a:latin typeface="Trebuchet MS"/>
                <a:cs typeface="Trebuchet MS"/>
              </a:rPr>
              <a:t>É</a:t>
            </a:r>
            <a:r>
              <a:rPr dirty="0" sz="3350" spc="340" b="1">
                <a:latin typeface="Trebuchet MS"/>
                <a:cs typeface="Trebuchet MS"/>
              </a:rPr>
              <a:t> </a:t>
            </a:r>
            <a:r>
              <a:rPr dirty="0" sz="3350" b="1">
                <a:latin typeface="Trebuchet MS"/>
                <a:cs typeface="Trebuchet MS"/>
              </a:rPr>
              <a:t>o</a:t>
            </a:r>
            <a:r>
              <a:rPr dirty="0" sz="3350" spc="335" b="1">
                <a:latin typeface="Trebuchet MS"/>
                <a:cs typeface="Trebuchet MS"/>
              </a:rPr>
              <a:t> </a:t>
            </a:r>
            <a:r>
              <a:rPr dirty="0" sz="3350" spc="-415" b="1">
                <a:latin typeface="Trebuchet MS"/>
                <a:cs typeface="Trebuchet MS"/>
              </a:rPr>
              <a:t>envio</a:t>
            </a:r>
            <a:r>
              <a:rPr dirty="0" sz="3350" spc="335" b="1">
                <a:latin typeface="Trebuchet MS"/>
                <a:cs typeface="Trebuchet MS"/>
              </a:rPr>
              <a:t> </a:t>
            </a:r>
            <a:r>
              <a:rPr dirty="0" sz="3350" spc="-620" b="1">
                <a:latin typeface="Trebuchet MS"/>
                <a:cs typeface="Trebuchet MS"/>
              </a:rPr>
              <a:t>de</a:t>
            </a:r>
            <a:r>
              <a:rPr dirty="0" sz="3350" spc="365" b="1">
                <a:latin typeface="Trebuchet MS"/>
                <a:cs typeface="Trebuchet MS"/>
              </a:rPr>
              <a:t> </a:t>
            </a:r>
            <a:r>
              <a:rPr dirty="0" sz="3350" spc="-470" b="1">
                <a:latin typeface="Trebuchet MS"/>
                <a:cs typeface="Trebuchet MS"/>
              </a:rPr>
              <a:t>mensagens,</a:t>
            </a:r>
            <a:r>
              <a:rPr dirty="0" sz="3350" spc="340" b="1">
                <a:latin typeface="Trebuchet MS"/>
                <a:cs typeface="Trebuchet MS"/>
              </a:rPr>
              <a:t> </a:t>
            </a:r>
            <a:r>
              <a:rPr dirty="0" sz="3350" spc="-80" b="1">
                <a:latin typeface="Trebuchet MS"/>
                <a:cs typeface="Trebuchet MS"/>
              </a:rPr>
              <a:t>fotos</a:t>
            </a:r>
            <a:r>
              <a:rPr dirty="0" sz="3350" spc="335" b="1">
                <a:latin typeface="Trebuchet MS"/>
                <a:cs typeface="Trebuchet MS"/>
              </a:rPr>
              <a:t> </a:t>
            </a:r>
            <a:r>
              <a:rPr dirty="0" sz="3350" spc="-755" b="1">
                <a:latin typeface="Trebuchet MS"/>
                <a:cs typeface="Trebuchet MS"/>
              </a:rPr>
              <a:t>e</a:t>
            </a:r>
            <a:r>
              <a:rPr dirty="0" sz="3350" spc="375" b="1">
                <a:latin typeface="Trebuchet MS"/>
                <a:cs typeface="Trebuchet MS"/>
              </a:rPr>
              <a:t> </a:t>
            </a:r>
            <a:r>
              <a:rPr dirty="0" sz="3350" spc="-390" b="1">
                <a:latin typeface="Trebuchet MS"/>
                <a:cs typeface="Trebuchet MS"/>
              </a:rPr>
              <a:t>vídeos</a:t>
            </a:r>
            <a:r>
              <a:rPr dirty="0" sz="3350" spc="335" b="1">
                <a:latin typeface="Trebuchet MS"/>
                <a:cs typeface="Trebuchet MS"/>
              </a:rPr>
              <a:t> </a:t>
            </a:r>
            <a:r>
              <a:rPr dirty="0" sz="3350" spc="-340" b="1">
                <a:latin typeface="Trebuchet MS"/>
                <a:cs typeface="Trebuchet MS"/>
              </a:rPr>
              <a:t>pessoais</a:t>
            </a:r>
            <a:r>
              <a:rPr dirty="0" sz="3350" spc="335" b="1">
                <a:latin typeface="Trebuchet MS"/>
                <a:cs typeface="Trebuchet MS"/>
              </a:rPr>
              <a:t> </a:t>
            </a:r>
            <a:r>
              <a:rPr dirty="0" sz="3350" spc="-620" b="1">
                <a:latin typeface="Trebuchet MS"/>
                <a:cs typeface="Trebuchet MS"/>
              </a:rPr>
              <a:t>de</a:t>
            </a:r>
            <a:r>
              <a:rPr dirty="0" sz="3350" spc="370" b="1">
                <a:latin typeface="Trebuchet MS"/>
                <a:cs typeface="Trebuchet MS"/>
              </a:rPr>
              <a:t> </a:t>
            </a:r>
            <a:r>
              <a:rPr dirty="0" sz="3350" spc="-355" b="1">
                <a:latin typeface="Trebuchet MS"/>
                <a:cs typeface="Trebuchet MS"/>
              </a:rPr>
              <a:t>conteúdo</a:t>
            </a:r>
            <a:r>
              <a:rPr dirty="0" sz="3350" spc="335" b="1">
                <a:latin typeface="Trebuchet MS"/>
                <a:cs typeface="Trebuchet MS"/>
              </a:rPr>
              <a:t> </a:t>
            </a:r>
            <a:r>
              <a:rPr dirty="0" sz="3350" spc="-280" b="1">
                <a:latin typeface="Trebuchet MS"/>
                <a:cs typeface="Trebuchet MS"/>
              </a:rPr>
              <a:t>erótico</a:t>
            </a:r>
            <a:r>
              <a:rPr dirty="0" sz="3350" spc="335" b="1">
                <a:latin typeface="Trebuchet MS"/>
                <a:cs typeface="Trebuchet MS"/>
              </a:rPr>
              <a:t> </a:t>
            </a:r>
            <a:r>
              <a:rPr dirty="0" sz="3350" spc="-805" b="1">
                <a:latin typeface="Trebuchet MS"/>
                <a:cs typeface="Trebuchet MS"/>
              </a:rPr>
              <a:t>e </a:t>
            </a:r>
            <a:r>
              <a:rPr dirty="0" sz="3350" spc="-380" b="1">
                <a:latin typeface="Trebuchet MS"/>
                <a:cs typeface="Trebuchet MS"/>
              </a:rPr>
              <a:t>sensual,</a:t>
            </a:r>
            <a:r>
              <a:rPr dirty="0" sz="3350" spc="229" b="1">
                <a:latin typeface="Trebuchet MS"/>
                <a:cs typeface="Trebuchet MS"/>
              </a:rPr>
              <a:t> </a:t>
            </a:r>
            <a:r>
              <a:rPr dirty="0" sz="3350" spc="-270" b="1">
                <a:latin typeface="Trebuchet MS"/>
                <a:cs typeface="Trebuchet MS"/>
              </a:rPr>
              <a:t>utilizando-</a:t>
            </a:r>
            <a:r>
              <a:rPr dirty="0" sz="3350" spc="-515" b="1">
                <a:latin typeface="Trebuchet MS"/>
                <a:cs typeface="Trebuchet MS"/>
              </a:rPr>
              <a:t>se</a:t>
            </a:r>
            <a:r>
              <a:rPr dirty="0" sz="3350" spc="240" b="1">
                <a:latin typeface="Trebuchet MS"/>
                <a:cs typeface="Trebuchet MS"/>
              </a:rPr>
              <a:t> </a:t>
            </a:r>
            <a:r>
              <a:rPr dirty="0" sz="3350" spc="-620" b="1">
                <a:latin typeface="Trebuchet MS"/>
                <a:cs typeface="Trebuchet MS"/>
              </a:rPr>
              <a:t>de</a:t>
            </a:r>
            <a:r>
              <a:rPr dirty="0" sz="3350" spc="240" b="1">
                <a:latin typeface="Trebuchet MS"/>
                <a:cs typeface="Trebuchet MS"/>
              </a:rPr>
              <a:t> </a:t>
            </a:r>
            <a:r>
              <a:rPr dirty="0" sz="3350" spc="-405" b="1">
                <a:latin typeface="Trebuchet MS"/>
                <a:cs typeface="Trebuchet MS"/>
              </a:rPr>
              <a:t>qualquer</a:t>
            </a:r>
            <a:r>
              <a:rPr dirty="0" sz="3350" spc="240" b="1">
                <a:latin typeface="Trebuchet MS"/>
                <a:cs typeface="Trebuchet MS"/>
              </a:rPr>
              <a:t> </a:t>
            </a:r>
            <a:r>
              <a:rPr dirty="0" sz="3350" spc="-500" b="1">
                <a:latin typeface="Trebuchet MS"/>
                <a:cs typeface="Trebuchet MS"/>
              </a:rPr>
              <a:t>meio</a:t>
            </a:r>
            <a:r>
              <a:rPr dirty="0" sz="3350" spc="240" b="1">
                <a:latin typeface="Trebuchet MS"/>
                <a:cs typeface="Trebuchet MS"/>
              </a:rPr>
              <a:t> </a:t>
            </a:r>
            <a:r>
              <a:rPr dirty="0" sz="3350" spc="-325" b="1">
                <a:latin typeface="Trebuchet MS"/>
                <a:cs typeface="Trebuchet MS"/>
              </a:rPr>
              <a:t>eletrônico.</a:t>
            </a:r>
            <a:endParaRPr sz="33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108632" y="463039"/>
            <a:ext cx="12461240" cy="76835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850" spc="-785"/>
              <a:t>MODALIDADES</a:t>
            </a:r>
            <a:r>
              <a:rPr dirty="0" sz="4850" spc="-85"/>
              <a:t> </a:t>
            </a:r>
            <a:r>
              <a:rPr dirty="0" sz="4850" spc="-760"/>
              <a:t>VIRTUAIS</a:t>
            </a:r>
            <a:r>
              <a:rPr dirty="0" sz="4850" spc="-70"/>
              <a:t> </a:t>
            </a:r>
            <a:r>
              <a:rPr dirty="0" sz="4850" spc="-880"/>
              <a:t>DE</a:t>
            </a:r>
            <a:r>
              <a:rPr dirty="0" sz="4850" spc="-75"/>
              <a:t> </a:t>
            </a:r>
            <a:r>
              <a:rPr dirty="0" sz="4850" spc="-710"/>
              <a:t>ABUSO</a:t>
            </a:r>
            <a:r>
              <a:rPr dirty="0" sz="4850" spc="-75"/>
              <a:t> </a:t>
            </a:r>
            <a:r>
              <a:rPr dirty="0" sz="4850" spc="-860"/>
              <a:t>E</a:t>
            </a:r>
            <a:r>
              <a:rPr dirty="0" sz="4850" spc="-75"/>
              <a:t> </a:t>
            </a:r>
            <a:r>
              <a:rPr dirty="0" sz="4850" spc="-810"/>
              <a:t>EXPLORAÇAO</a:t>
            </a:r>
            <a:r>
              <a:rPr dirty="0" sz="4850" spc="-70"/>
              <a:t> </a:t>
            </a:r>
            <a:r>
              <a:rPr dirty="0" sz="4850" spc="-890"/>
              <a:t>SEXUAL</a:t>
            </a:r>
            <a:endParaRPr sz="4850"/>
          </a:p>
        </p:txBody>
      </p:sp>
      <p:sp>
        <p:nvSpPr>
          <p:cNvPr id="10" name="object 10" descr=""/>
          <p:cNvSpPr txBox="1"/>
          <p:nvPr/>
        </p:nvSpPr>
        <p:spPr>
          <a:xfrm>
            <a:off x="1016000" y="4935571"/>
            <a:ext cx="7933690" cy="2882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48800"/>
              </a:lnSpc>
              <a:spcBef>
                <a:spcPts val="95"/>
              </a:spcBef>
            </a:pPr>
            <a:r>
              <a:rPr dirty="0" sz="3150" spc="-340" b="1">
                <a:latin typeface="Trebuchet MS"/>
                <a:cs typeface="Trebuchet MS"/>
              </a:rPr>
              <a:t>SEXTORTION</a:t>
            </a:r>
            <a:r>
              <a:rPr dirty="0" sz="3150" spc="254" b="1">
                <a:latin typeface="Trebuchet MS"/>
                <a:cs typeface="Trebuchet MS"/>
              </a:rPr>
              <a:t>   </a:t>
            </a:r>
            <a:r>
              <a:rPr dirty="0" sz="3150" b="1">
                <a:latin typeface="Trebuchet MS"/>
                <a:cs typeface="Trebuchet MS"/>
              </a:rPr>
              <a:t>-</a:t>
            </a:r>
            <a:r>
              <a:rPr dirty="0" sz="3150" spc="265" b="1">
                <a:latin typeface="Trebuchet MS"/>
                <a:cs typeface="Trebuchet MS"/>
              </a:rPr>
              <a:t>   </a:t>
            </a:r>
            <a:r>
              <a:rPr dirty="0" sz="3150" spc="-345" b="1">
                <a:latin typeface="Trebuchet MS"/>
                <a:cs typeface="Trebuchet MS"/>
              </a:rPr>
              <a:t>Prática</a:t>
            </a:r>
            <a:r>
              <a:rPr dirty="0" sz="3150" spc="270" b="1">
                <a:latin typeface="Trebuchet MS"/>
                <a:cs typeface="Trebuchet MS"/>
              </a:rPr>
              <a:t>   </a:t>
            </a:r>
            <a:r>
              <a:rPr dirty="0" sz="3150" spc="-585" b="1">
                <a:latin typeface="Trebuchet MS"/>
                <a:cs typeface="Trebuchet MS"/>
              </a:rPr>
              <a:t>de</a:t>
            </a:r>
            <a:r>
              <a:rPr dirty="0" sz="3150" spc="265" b="1">
                <a:latin typeface="Trebuchet MS"/>
                <a:cs typeface="Trebuchet MS"/>
              </a:rPr>
              <a:t>   </a:t>
            </a:r>
            <a:r>
              <a:rPr dirty="0" sz="3150" spc="-405" b="1">
                <a:latin typeface="Trebuchet MS"/>
                <a:cs typeface="Trebuchet MS"/>
              </a:rPr>
              <a:t>chantagens</a:t>
            </a:r>
            <a:r>
              <a:rPr dirty="0" sz="3150" spc="265" b="1">
                <a:latin typeface="Trebuchet MS"/>
                <a:cs typeface="Trebuchet MS"/>
              </a:rPr>
              <a:t>   </a:t>
            </a:r>
            <a:r>
              <a:rPr dirty="0" sz="3150" spc="-530" b="1">
                <a:latin typeface="Trebuchet MS"/>
                <a:cs typeface="Trebuchet MS"/>
              </a:rPr>
              <a:t>com </a:t>
            </a:r>
            <a:r>
              <a:rPr dirty="0" sz="3150" spc="-135" b="1">
                <a:latin typeface="Trebuchet MS"/>
                <a:cs typeface="Trebuchet MS"/>
              </a:rPr>
              <a:t>fotografias</a:t>
            </a:r>
            <a:r>
              <a:rPr dirty="0" sz="3150" spc="-80" b="1">
                <a:latin typeface="Trebuchet MS"/>
                <a:cs typeface="Trebuchet MS"/>
              </a:rPr>
              <a:t>  </a:t>
            </a:r>
            <a:r>
              <a:rPr dirty="0" sz="3150" spc="-305" b="1">
                <a:latin typeface="Trebuchet MS"/>
                <a:cs typeface="Trebuchet MS"/>
              </a:rPr>
              <a:t>ou</a:t>
            </a:r>
            <a:r>
              <a:rPr dirty="0" sz="3150" spc="-80" b="1">
                <a:latin typeface="Trebuchet MS"/>
                <a:cs typeface="Trebuchet MS"/>
              </a:rPr>
              <a:t>  </a:t>
            </a:r>
            <a:r>
              <a:rPr dirty="0" sz="3150" spc="-370" b="1">
                <a:latin typeface="Trebuchet MS"/>
                <a:cs typeface="Trebuchet MS"/>
              </a:rPr>
              <a:t>vídeos</a:t>
            </a:r>
            <a:r>
              <a:rPr dirty="0" sz="3150" spc="-75" b="1">
                <a:latin typeface="Trebuchet MS"/>
                <a:cs typeface="Trebuchet MS"/>
              </a:rPr>
              <a:t>  </a:t>
            </a:r>
            <a:r>
              <a:rPr dirty="0" sz="3150" spc="-515" b="1">
                <a:latin typeface="Trebuchet MS"/>
                <a:cs typeface="Trebuchet MS"/>
              </a:rPr>
              <a:t>da</a:t>
            </a:r>
            <a:r>
              <a:rPr dirty="0" sz="3150" spc="-80" b="1">
                <a:latin typeface="Trebuchet MS"/>
                <a:cs typeface="Trebuchet MS"/>
              </a:rPr>
              <a:t>  </a:t>
            </a:r>
            <a:r>
              <a:rPr dirty="0" sz="3150" spc="-390" b="1">
                <a:latin typeface="Trebuchet MS"/>
                <a:cs typeface="Trebuchet MS"/>
              </a:rPr>
              <a:t>criança</a:t>
            </a:r>
            <a:r>
              <a:rPr dirty="0" sz="3150" spc="-80" b="1">
                <a:latin typeface="Trebuchet MS"/>
                <a:cs typeface="Trebuchet MS"/>
              </a:rPr>
              <a:t>  </a:t>
            </a:r>
            <a:r>
              <a:rPr dirty="0" sz="3150" spc="-305" b="1">
                <a:latin typeface="Trebuchet MS"/>
                <a:cs typeface="Trebuchet MS"/>
              </a:rPr>
              <a:t>ou</a:t>
            </a:r>
            <a:r>
              <a:rPr dirty="0" sz="3150" spc="-80" b="1">
                <a:latin typeface="Trebuchet MS"/>
                <a:cs typeface="Trebuchet MS"/>
              </a:rPr>
              <a:t>  </a:t>
            </a:r>
            <a:r>
              <a:rPr dirty="0" sz="3150" spc="-400" b="1">
                <a:latin typeface="Trebuchet MS"/>
                <a:cs typeface="Trebuchet MS"/>
              </a:rPr>
              <a:t>adolescente </a:t>
            </a:r>
            <a:r>
              <a:rPr dirty="0" sz="3150" spc="-640" b="1">
                <a:latin typeface="Trebuchet MS"/>
                <a:cs typeface="Trebuchet MS"/>
              </a:rPr>
              <a:t>sem</a:t>
            </a:r>
            <a:r>
              <a:rPr dirty="0" sz="3150" spc="90" b="1">
                <a:latin typeface="Trebuchet MS"/>
                <a:cs typeface="Trebuchet MS"/>
              </a:rPr>
              <a:t>  </a:t>
            </a:r>
            <a:r>
              <a:rPr dirty="0" sz="3150" spc="-355" b="1">
                <a:latin typeface="Trebuchet MS"/>
                <a:cs typeface="Trebuchet MS"/>
              </a:rPr>
              <a:t>roupa</a:t>
            </a:r>
            <a:r>
              <a:rPr dirty="0" sz="3150" spc="95" b="1">
                <a:latin typeface="Trebuchet MS"/>
                <a:cs typeface="Trebuchet MS"/>
              </a:rPr>
              <a:t>  </a:t>
            </a:r>
            <a:r>
              <a:rPr dirty="0" sz="3150" spc="-305" b="1">
                <a:latin typeface="Trebuchet MS"/>
                <a:cs typeface="Trebuchet MS"/>
              </a:rPr>
              <a:t>ou</a:t>
            </a:r>
            <a:r>
              <a:rPr dirty="0" sz="3150" spc="90" b="1">
                <a:latin typeface="Trebuchet MS"/>
                <a:cs typeface="Trebuchet MS"/>
              </a:rPr>
              <a:t>  </a:t>
            </a:r>
            <a:r>
              <a:rPr dirty="0" sz="3150" spc="-819" b="1">
                <a:latin typeface="Trebuchet MS"/>
                <a:cs typeface="Trebuchet MS"/>
              </a:rPr>
              <a:t>em</a:t>
            </a:r>
            <a:r>
              <a:rPr dirty="0" sz="3150" spc="95" b="1">
                <a:latin typeface="Trebuchet MS"/>
                <a:cs typeface="Trebuchet MS"/>
              </a:rPr>
              <a:t>  </a:t>
            </a:r>
            <a:r>
              <a:rPr dirty="0" sz="3150" spc="-365" b="1">
                <a:latin typeface="Trebuchet MS"/>
                <a:cs typeface="Trebuchet MS"/>
              </a:rPr>
              <a:t>relações</a:t>
            </a:r>
            <a:r>
              <a:rPr dirty="0" sz="3150" spc="90" b="1">
                <a:latin typeface="Trebuchet MS"/>
                <a:cs typeface="Trebuchet MS"/>
              </a:rPr>
              <a:t>  </a:t>
            </a:r>
            <a:r>
              <a:rPr dirty="0" sz="3150" spc="-390" b="1">
                <a:latin typeface="Trebuchet MS"/>
                <a:cs typeface="Trebuchet MS"/>
              </a:rPr>
              <a:t>íntimas</a:t>
            </a:r>
            <a:r>
              <a:rPr dirty="0" sz="3150" spc="90" b="1">
                <a:latin typeface="Trebuchet MS"/>
                <a:cs typeface="Trebuchet MS"/>
              </a:rPr>
              <a:t>  </a:t>
            </a:r>
            <a:r>
              <a:rPr dirty="0" sz="3150" spc="-505" b="1">
                <a:latin typeface="Trebuchet MS"/>
                <a:cs typeface="Trebuchet MS"/>
              </a:rPr>
              <a:t>com</a:t>
            </a:r>
            <a:r>
              <a:rPr dirty="0" sz="3150" spc="95" b="1">
                <a:latin typeface="Trebuchet MS"/>
                <a:cs typeface="Trebuchet MS"/>
              </a:rPr>
              <a:t>  </a:t>
            </a:r>
            <a:r>
              <a:rPr dirty="0" sz="3150" spc="-300" b="1">
                <a:latin typeface="Trebuchet MS"/>
                <a:cs typeface="Trebuchet MS"/>
              </a:rPr>
              <a:t>fins</a:t>
            </a:r>
            <a:r>
              <a:rPr dirty="0" sz="3150" spc="90" b="1">
                <a:latin typeface="Trebuchet MS"/>
                <a:cs typeface="Trebuchet MS"/>
              </a:rPr>
              <a:t>  </a:t>
            </a:r>
            <a:r>
              <a:rPr dirty="0" sz="3150" spc="-610" b="1">
                <a:latin typeface="Trebuchet MS"/>
                <a:cs typeface="Trebuchet MS"/>
              </a:rPr>
              <a:t>de </a:t>
            </a:r>
            <a:r>
              <a:rPr dirty="0" sz="3150" spc="-355" b="1">
                <a:latin typeface="Trebuchet MS"/>
                <a:cs typeface="Trebuchet MS"/>
              </a:rPr>
              <a:t>exploração</a:t>
            </a:r>
            <a:r>
              <a:rPr dirty="0" sz="3150" spc="245" b="1">
                <a:latin typeface="Trebuchet MS"/>
                <a:cs typeface="Trebuchet MS"/>
              </a:rPr>
              <a:t> </a:t>
            </a:r>
            <a:r>
              <a:rPr dirty="0" sz="3150" spc="-405" b="1">
                <a:latin typeface="Trebuchet MS"/>
                <a:cs typeface="Trebuchet MS"/>
              </a:rPr>
              <a:t>sexual.</a:t>
            </a:r>
            <a:endParaRPr sz="315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83106" y="9851981"/>
            <a:ext cx="6421120" cy="231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50" spc="-215" b="1">
                <a:latin typeface="Trebuchet MS"/>
                <a:cs typeface="Trebuchet MS"/>
              </a:rPr>
              <a:t>Fonte:</a:t>
            </a:r>
            <a:r>
              <a:rPr dirty="0" sz="1350" spc="90" b="1">
                <a:latin typeface="Trebuchet MS"/>
                <a:cs typeface="Trebuchet MS"/>
              </a:rPr>
              <a:t>  </a:t>
            </a:r>
            <a:r>
              <a:rPr dirty="0" sz="1350" spc="-210" b="1">
                <a:latin typeface="Trebuchet MS"/>
                <a:cs typeface="Trebuchet MS"/>
              </a:rPr>
              <a:t>https://</a:t>
            </a:r>
            <a:r>
              <a:rPr dirty="0" sz="1350" spc="-210" b="1">
                <a:latin typeface="Trebuchet MS"/>
                <a:cs typeface="Trebuchet MS"/>
                <a:hlinkClick r:id="rId6"/>
              </a:rPr>
              <a:t>www.defensoria.se.def.br/wp-</a:t>
            </a:r>
            <a:r>
              <a:rPr dirty="0" sz="1350" spc="-190" b="1">
                <a:latin typeface="Trebuchet MS"/>
                <a:cs typeface="Trebuchet MS"/>
                <a:hlinkClick r:id="rId6"/>
              </a:rPr>
              <a:t>content/uploads/2021/05/CARTULhA-</a:t>
            </a:r>
            <a:r>
              <a:rPr dirty="0" sz="1350" spc="-225" b="1">
                <a:latin typeface="Trebuchet MS"/>
                <a:cs typeface="Trebuchet MS"/>
                <a:hlinkClick r:id="rId6"/>
              </a:rPr>
              <a:t>COMPLETA-</a:t>
            </a:r>
            <a:r>
              <a:rPr dirty="0" sz="1350" spc="-175" b="1">
                <a:latin typeface="Trebuchet MS"/>
                <a:cs typeface="Trebuchet MS"/>
                <a:hlinkClick r:id="rId6"/>
              </a:rPr>
              <a:t>EM-</a:t>
            </a:r>
            <a:r>
              <a:rPr dirty="0" sz="1350" spc="-200" b="1">
                <a:latin typeface="Trebuchet MS"/>
                <a:cs typeface="Trebuchet MS"/>
                <a:hlinkClick r:id="rId6"/>
              </a:rPr>
              <a:t>PDF-</a:t>
            </a:r>
            <a:r>
              <a:rPr dirty="0" sz="1350" spc="-40" b="1">
                <a:latin typeface="Trebuchet MS"/>
                <a:cs typeface="Trebuchet MS"/>
                <a:hlinkClick r:id="rId6"/>
              </a:rPr>
              <a:t>1.pdf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6139" y="870349"/>
            <a:ext cx="1773966" cy="188575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94898" y="307111"/>
            <a:ext cx="476884" cy="441325"/>
          </a:xfrm>
          <a:custGeom>
            <a:avLst/>
            <a:gdLst/>
            <a:ahLst/>
            <a:cxnLst/>
            <a:rect l="l" t="t" r="r" b="b"/>
            <a:pathLst>
              <a:path w="476884" h="441325">
                <a:moveTo>
                  <a:pt x="451818" y="440697"/>
                </a:moveTo>
                <a:lnTo>
                  <a:pt x="440211" y="423604"/>
                </a:lnTo>
                <a:lnTo>
                  <a:pt x="428543" y="406706"/>
                </a:lnTo>
                <a:lnTo>
                  <a:pt x="416745" y="390032"/>
                </a:lnTo>
                <a:lnTo>
                  <a:pt x="404751" y="373613"/>
                </a:lnTo>
                <a:lnTo>
                  <a:pt x="428171" y="356079"/>
                </a:lnTo>
                <a:lnTo>
                  <a:pt x="440544" y="372835"/>
                </a:lnTo>
                <a:lnTo>
                  <a:pt x="452720" y="389860"/>
                </a:lnTo>
                <a:lnTo>
                  <a:pt x="464656" y="407085"/>
                </a:lnTo>
                <a:lnTo>
                  <a:pt x="476309" y="424444"/>
                </a:lnTo>
                <a:lnTo>
                  <a:pt x="451818" y="440697"/>
                </a:lnTo>
                <a:close/>
              </a:path>
              <a:path w="476884" h="441325">
                <a:moveTo>
                  <a:pt x="372210" y="331960"/>
                </a:moveTo>
                <a:lnTo>
                  <a:pt x="359103" y="316196"/>
                </a:lnTo>
                <a:lnTo>
                  <a:pt x="345767" y="300591"/>
                </a:lnTo>
                <a:lnTo>
                  <a:pt x="332248" y="285240"/>
                </a:lnTo>
                <a:lnTo>
                  <a:pt x="318590" y="270237"/>
                </a:lnTo>
                <a:lnTo>
                  <a:pt x="340166" y="250277"/>
                </a:lnTo>
                <a:lnTo>
                  <a:pt x="354144" y="265664"/>
                </a:lnTo>
                <a:lnTo>
                  <a:pt x="367955" y="281360"/>
                </a:lnTo>
                <a:lnTo>
                  <a:pt x="381583" y="297337"/>
                </a:lnTo>
                <a:lnTo>
                  <a:pt x="395014" y="313569"/>
                </a:lnTo>
                <a:lnTo>
                  <a:pt x="372210" y="331960"/>
                </a:lnTo>
                <a:close/>
              </a:path>
              <a:path w="476884" h="441325">
                <a:moveTo>
                  <a:pt x="281939" y="232541"/>
                </a:moveTo>
                <a:lnTo>
                  <a:pt x="267223" y="218203"/>
                </a:lnTo>
                <a:lnTo>
                  <a:pt x="252227" y="204108"/>
                </a:lnTo>
                <a:lnTo>
                  <a:pt x="236941" y="190326"/>
                </a:lnTo>
                <a:lnTo>
                  <a:pt x="221351" y="176926"/>
                </a:lnTo>
                <a:lnTo>
                  <a:pt x="240507" y="154852"/>
                </a:lnTo>
                <a:lnTo>
                  <a:pt x="256088" y="168575"/>
                </a:lnTo>
                <a:lnTo>
                  <a:pt x="271460" y="182636"/>
                </a:lnTo>
                <a:lnTo>
                  <a:pt x="286510" y="196928"/>
                </a:lnTo>
                <a:lnTo>
                  <a:pt x="301126" y="211345"/>
                </a:lnTo>
                <a:lnTo>
                  <a:pt x="281939" y="232541"/>
                </a:lnTo>
                <a:close/>
              </a:path>
              <a:path w="476884" h="441325">
                <a:moveTo>
                  <a:pt x="181336" y="143598"/>
                </a:moveTo>
                <a:lnTo>
                  <a:pt x="165154" y="130988"/>
                </a:lnTo>
                <a:lnTo>
                  <a:pt x="148762" y="118674"/>
                </a:lnTo>
                <a:lnTo>
                  <a:pt x="132218" y="106723"/>
                </a:lnTo>
                <a:lnTo>
                  <a:pt x="115580" y="95201"/>
                </a:lnTo>
                <a:lnTo>
                  <a:pt x="131998" y="70292"/>
                </a:lnTo>
                <a:lnTo>
                  <a:pt x="149025" y="82109"/>
                </a:lnTo>
                <a:lnTo>
                  <a:pt x="165915" y="94344"/>
                </a:lnTo>
                <a:lnTo>
                  <a:pt x="182737" y="106966"/>
                </a:lnTo>
                <a:lnTo>
                  <a:pt x="199557" y="119945"/>
                </a:lnTo>
                <a:lnTo>
                  <a:pt x="181336" y="143598"/>
                </a:lnTo>
                <a:close/>
              </a:path>
              <a:path w="476884" h="441325">
                <a:moveTo>
                  <a:pt x="71307" y="65834"/>
                </a:moveTo>
                <a:lnTo>
                  <a:pt x="53506" y="55498"/>
                </a:lnTo>
                <a:lnTo>
                  <a:pt x="35628" y="45343"/>
                </a:lnTo>
                <a:lnTo>
                  <a:pt x="17763" y="35545"/>
                </a:lnTo>
                <a:lnTo>
                  <a:pt x="0" y="26280"/>
                </a:lnTo>
                <a:lnTo>
                  <a:pt x="13731" y="0"/>
                </a:lnTo>
                <a:lnTo>
                  <a:pt x="32028" y="9441"/>
                </a:lnTo>
                <a:lnTo>
                  <a:pt x="50400" y="19484"/>
                </a:lnTo>
                <a:lnTo>
                  <a:pt x="68794" y="30131"/>
                </a:lnTo>
                <a:lnTo>
                  <a:pt x="87155" y="41384"/>
                </a:lnTo>
                <a:lnTo>
                  <a:pt x="71307" y="658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0070" y="273430"/>
            <a:ext cx="1874520" cy="1236980"/>
          </a:xfrm>
          <a:custGeom>
            <a:avLst/>
            <a:gdLst/>
            <a:ahLst/>
            <a:cxnLst/>
            <a:rect l="l" t="t" r="r" b="b"/>
            <a:pathLst>
              <a:path w="1874520" h="1236980">
                <a:moveTo>
                  <a:pt x="48653" y="10972"/>
                </a:moveTo>
                <a:lnTo>
                  <a:pt x="38735" y="6794"/>
                </a:lnTo>
                <a:lnTo>
                  <a:pt x="28714" y="2870"/>
                </a:lnTo>
                <a:lnTo>
                  <a:pt x="20789" y="0"/>
                </a:lnTo>
                <a:lnTo>
                  <a:pt x="6997" y="482"/>
                </a:lnTo>
                <a:lnTo>
                  <a:pt x="0" y="23825"/>
                </a:lnTo>
                <a:lnTo>
                  <a:pt x="9753" y="27216"/>
                </a:lnTo>
                <a:lnTo>
                  <a:pt x="21424" y="31559"/>
                </a:lnTo>
                <a:lnTo>
                  <a:pt x="37147" y="37896"/>
                </a:lnTo>
                <a:lnTo>
                  <a:pt x="48653" y="10972"/>
                </a:lnTo>
                <a:close/>
              </a:path>
              <a:path w="1874520" h="1236980">
                <a:moveTo>
                  <a:pt x="635266" y="582155"/>
                </a:moveTo>
                <a:lnTo>
                  <a:pt x="611174" y="539038"/>
                </a:lnTo>
                <a:lnTo>
                  <a:pt x="589978" y="502996"/>
                </a:lnTo>
                <a:lnTo>
                  <a:pt x="565023" y="518528"/>
                </a:lnTo>
                <a:lnTo>
                  <a:pt x="570242" y="527253"/>
                </a:lnTo>
                <a:lnTo>
                  <a:pt x="575437" y="536028"/>
                </a:lnTo>
                <a:lnTo>
                  <a:pt x="597763" y="575411"/>
                </a:lnTo>
                <a:lnTo>
                  <a:pt x="609549" y="596988"/>
                </a:lnTo>
                <a:lnTo>
                  <a:pt x="635266" y="582155"/>
                </a:lnTo>
                <a:close/>
              </a:path>
              <a:path w="1874520" h="1236980">
                <a:moveTo>
                  <a:pt x="711542" y="725449"/>
                </a:moveTo>
                <a:lnTo>
                  <a:pt x="668070" y="643737"/>
                </a:lnTo>
                <a:lnTo>
                  <a:pt x="642315" y="657542"/>
                </a:lnTo>
                <a:lnTo>
                  <a:pt x="685647" y="739114"/>
                </a:lnTo>
                <a:lnTo>
                  <a:pt x="711542" y="725449"/>
                </a:lnTo>
                <a:close/>
              </a:path>
              <a:path w="1874520" h="1236980">
                <a:moveTo>
                  <a:pt x="781634" y="850938"/>
                </a:moveTo>
                <a:lnTo>
                  <a:pt x="771677" y="833996"/>
                </a:lnTo>
                <a:lnTo>
                  <a:pt x="761352" y="815987"/>
                </a:lnTo>
                <a:lnTo>
                  <a:pt x="750531" y="796696"/>
                </a:lnTo>
                <a:lnTo>
                  <a:pt x="739127" y="775931"/>
                </a:lnTo>
                <a:lnTo>
                  <a:pt x="713384" y="790028"/>
                </a:lnTo>
                <a:lnTo>
                  <a:pt x="724839" y="810869"/>
                </a:lnTo>
                <a:lnTo>
                  <a:pt x="735774" y="830351"/>
                </a:lnTo>
                <a:lnTo>
                  <a:pt x="746264" y="848639"/>
                </a:lnTo>
                <a:lnTo>
                  <a:pt x="756361" y="865898"/>
                </a:lnTo>
                <a:lnTo>
                  <a:pt x="781634" y="850938"/>
                </a:lnTo>
                <a:close/>
              </a:path>
              <a:path w="1874520" h="1236980">
                <a:moveTo>
                  <a:pt x="860298" y="970559"/>
                </a:moveTo>
                <a:lnTo>
                  <a:pt x="848118" y="954176"/>
                </a:lnTo>
                <a:lnTo>
                  <a:pt x="835952" y="937082"/>
                </a:lnTo>
                <a:lnTo>
                  <a:pt x="823722" y="919162"/>
                </a:lnTo>
                <a:lnTo>
                  <a:pt x="811364" y="900315"/>
                </a:lnTo>
                <a:lnTo>
                  <a:pt x="786701" y="915847"/>
                </a:lnTo>
                <a:lnTo>
                  <a:pt x="799376" y="934859"/>
                </a:lnTo>
                <a:lnTo>
                  <a:pt x="811885" y="953084"/>
                </a:lnTo>
                <a:lnTo>
                  <a:pt x="824344" y="970559"/>
                </a:lnTo>
                <a:lnTo>
                  <a:pt x="836853" y="987361"/>
                </a:lnTo>
                <a:lnTo>
                  <a:pt x="860298" y="970559"/>
                </a:lnTo>
                <a:close/>
              </a:path>
              <a:path w="1874520" h="1236980">
                <a:moveTo>
                  <a:pt x="955814" y="1073023"/>
                </a:moveTo>
                <a:lnTo>
                  <a:pt x="940104" y="1058837"/>
                </a:lnTo>
                <a:lnTo>
                  <a:pt x="924890" y="1044143"/>
                </a:lnTo>
                <a:lnTo>
                  <a:pt x="910170" y="1028954"/>
                </a:lnTo>
                <a:lnTo>
                  <a:pt x="895959" y="1013269"/>
                </a:lnTo>
                <a:lnTo>
                  <a:pt x="873925" y="1032662"/>
                </a:lnTo>
                <a:lnTo>
                  <a:pt x="888796" y="1049083"/>
                </a:lnTo>
                <a:lnTo>
                  <a:pt x="904214" y="1064958"/>
                </a:lnTo>
                <a:lnTo>
                  <a:pt x="920165" y="1080300"/>
                </a:lnTo>
                <a:lnTo>
                  <a:pt x="936650" y="1095095"/>
                </a:lnTo>
                <a:lnTo>
                  <a:pt x="955814" y="1073023"/>
                </a:lnTo>
                <a:close/>
              </a:path>
              <a:path w="1874520" h="1236980">
                <a:moveTo>
                  <a:pt x="1072413" y="1149959"/>
                </a:moveTo>
                <a:lnTo>
                  <a:pt x="1053604" y="1140434"/>
                </a:lnTo>
                <a:lnTo>
                  <a:pt x="1035240" y="1130160"/>
                </a:lnTo>
                <a:lnTo>
                  <a:pt x="1017308" y="1119136"/>
                </a:lnTo>
                <a:lnTo>
                  <a:pt x="999820" y="1107376"/>
                </a:lnTo>
                <a:lnTo>
                  <a:pt x="982929" y="1131430"/>
                </a:lnTo>
                <a:lnTo>
                  <a:pt x="1001445" y="1143825"/>
                </a:lnTo>
                <a:lnTo>
                  <a:pt x="1020406" y="1155446"/>
                </a:lnTo>
                <a:lnTo>
                  <a:pt x="1039825" y="1166291"/>
                </a:lnTo>
                <a:lnTo>
                  <a:pt x="1059700" y="1176350"/>
                </a:lnTo>
                <a:lnTo>
                  <a:pt x="1072413" y="1149959"/>
                </a:lnTo>
                <a:close/>
              </a:path>
              <a:path w="1874520" h="1236980">
                <a:moveTo>
                  <a:pt x="1204849" y="1193965"/>
                </a:moveTo>
                <a:lnTo>
                  <a:pt x="1184198" y="1189418"/>
                </a:lnTo>
                <a:lnTo>
                  <a:pt x="1163751" y="1184148"/>
                </a:lnTo>
                <a:lnTo>
                  <a:pt x="1143495" y="1178166"/>
                </a:lnTo>
                <a:lnTo>
                  <a:pt x="1123442" y="1171473"/>
                </a:lnTo>
                <a:lnTo>
                  <a:pt x="1113561" y="1199083"/>
                </a:lnTo>
                <a:lnTo>
                  <a:pt x="1134618" y="1206068"/>
                </a:lnTo>
                <a:lnTo>
                  <a:pt x="1155865" y="1212354"/>
                </a:lnTo>
                <a:lnTo>
                  <a:pt x="1177315" y="1217904"/>
                </a:lnTo>
                <a:lnTo>
                  <a:pt x="1198968" y="1222756"/>
                </a:lnTo>
                <a:lnTo>
                  <a:pt x="1204849" y="1193965"/>
                </a:lnTo>
                <a:close/>
              </a:path>
              <a:path w="1874520" h="1236980">
                <a:moveTo>
                  <a:pt x="1344904" y="1208963"/>
                </a:moveTo>
                <a:lnTo>
                  <a:pt x="1323619" y="1208278"/>
                </a:lnTo>
                <a:lnTo>
                  <a:pt x="1302372" y="1207058"/>
                </a:lnTo>
                <a:lnTo>
                  <a:pt x="1281163" y="1205306"/>
                </a:lnTo>
                <a:lnTo>
                  <a:pt x="1259979" y="1203007"/>
                </a:lnTo>
                <a:lnTo>
                  <a:pt x="1256474" y="1232446"/>
                </a:lnTo>
                <a:lnTo>
                  <a:pt x="1277899" y="1234744"/>
                </a:lnTo>
                <a:lnTo>
                  <a:pt x="1299768" y="1236535"/>
                </a:lnTo>
                <a:lnTo>
                  <a:pt x="1304912" y="1236827"/>
                </a:lnTo>
                <a:lnTo>
                  <a:pt x="1344663" y="1235430"/>
                </a:lnTo>
                <a:lnTo>
                  <a:pt x="1344663" y="1234948"/>
                </a:lnTo>
                <a:lnTo>
                  <a:pt x="1344688" y="1232395"/>
                </a:lnTo>
                <a:lnTo>
                  <a:pt x="1344904" y="1208963"/>
                </a:lnTo>
                <a:close/>
              </a:path>
              <a:path w="1874520" h="1236980">
                <a:moveTo>
                  <a:pt x="1490662" y="1230287"/>
                </a:moveTo>
                <a:lnTo>
                  <a:pt x="1487881" y="1202601"/>
                </a:lnTo>
                <a:lnTo>
                  <a:pt x="1466634" y="1204595"/>
                </a:lnTo>
                <a:lnTo>
                  <a:pt x="1445666" y="1206195"/>
                </a:lnTo>
                <a:lnTo>
                  <a:pt x="1425041" y="1207439"/>
                </a:lnTo>
                <a:lnTo>
                  <a:pt x="1402346" y="1208405"/>
                </a:lnTo>
                <a:lnTo>
                  <a:pt x="1403223" y="1233360"/>
                </a:lnTo>
                <a:lnTo>
                  <a:pt x="1490662" y="1230287"/>
                </a:lnTo>
                <a:close/>
              </a:path>
              <a:path w="1874520" h="1236980">
                <a:moveTo>
                  <a:pt x="1634020" y="1210945"/>
                </a:moveTo>
                <a:lnTo>
                  <a:pt x="1628597" y="1181823"/>
                </a:lnTo>
                <a:lnTo>
                  <a:pt x="1606956" y="1185824"/>
                </a:lnTo>
                <a:lnTo>
                  <a:pt x="1585556" y="1189507"/>
                </a:lnTo>
                <a:lnTo>
                  <a:pt x="1564474" y="1192885"/>
                </a:lnTo>
                <a:lnTo>
                  <a:pt x="1543786" y="1195946"/>
                </a:lnTo>
                <a:lnTo>
                  <a:pt x="1547507" y="1222425"/>
                </a:lnTo>
                <a:lnTo>
                  <a:pt x="1547876" y="1224673"/>
                </a:lnTo>
                <a:lnTo>
                  <a:pt x="1568805" y="1221676"/>
                </a:lnTo>
                <a:lnTo>
                  <a:pt x="1590192" y="1218336"/>
                </a:lnTo>
                <a:lnTo>
                  <a:pt x="1634020" y="1210945"/>
                </a:lnTo>
                <a:close/>
              </a:path>
              <a:path w="1874520" h="1236980">
                <a:moveTo>
                  <a:pt x="1775663" y="1179423"/>
                </a:moveTo>
                <a:lnTo>
                  <a:pt x="1768335" y="1150366"/>
                </a:lnTo>
                <a:lnTo>
                  <a:pt x="1725930" y="1160716"/>
                </a:lnTo>
                <a:lnTo>
                  <a:pt x="1705038" y="1165517"/>
                </a:lnTo>
                <a:lnTo>
                  <a:pt x="1684464" y="1170038"/>
                </a:lnTo>
                <a:lnTo>
                  <a:pt x="1689900" y="1195146"/>
                </a:lnTo>
                <a:lnTo>
                  <a:pt x="1690763" y="1198981"/>
                </a:lnTo>
                <a:lnTo>
                  <a:pt x="1711490" y="1194384"/>
                </a:lnTo>
                <a:lnTo>
                  <a:pt x="1775663" y="1179423"/>
                </a:lnTo>
                <a:close/>
              </a:path>
              <a:path w="1874520" h="1236980">
                <a:moveTo>
                  <a:pt x="1873935" y="1152359"/>
                </a:moveTo>
                <a:lnTo>
                  <a:pt x="1865769" y="1124216"/>
                </a:lnTo>
                <a:lnTo>
                  <a:pt x="1824266" y="1135938"/>
                </a:lnTo>
                <a:lnTo>
                  <a:pt x="1832000" y="1164107"/>
                </a:lnTo>
                <a:lnTo>
                  <a:pt x="1873935" y="11523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56" y="5598581"/>
            <a:ext cx="8447484" cy="468629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91839" y="1969557"/>
            <a:ext cx="2028824" cy="64769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19582" y="4635294"/>
            <a:ext cx="1924049" cy="6476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49701" y="475927"/>
            <a:ext cx="12708890" cy="78359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950" spc="-800"/>
              <a:t>MODALIDADES</a:t>
            </a:r>
            <a:r>
              <a:rPr dirty="0" sz="4950" spc="-65"/>
              <a:t> </a:t>
            </a:r>
            <a:r>
              <a:rPr dirty="0" sz="4950" spc="-775"/>
              <a:t>VIRTUAIS</a:t>
            </a:r>
            <a:r>
              <a:rPr dirty="0" sz="4950" spc="-70"/>
              <a:t> </a:t>
            </a:r>
            <a:r>
              <a:rPr dirty="0" sz="4950" spc="-885"/>
              <a:t>DE</a:t>
            </a:r>
            <a:r>
              <a:rPr dirty="0" sz="4950" spc="-65"/>
              <a:t> </a:t>
            </a:r>
            <a:r>
              <a:rPr dirty="0" sz="4950" spc="-725"/>
              <a:t>ABUSO</a:t>
            </a:r>
            <a:r>
              <a:rPr dirty="0" sz="4950" spc="-70"/>
              <a:t> </a:t>
            </a:r>
            <a:r>
              <a:rPr dirty="0" sz="4950" spc="-844"/>
              <a:t>E</a:t>
            </a:r>
            <a:r>
              <a:rPr dirty="0" sz="4950" spc="-65"/>
              <a:t> </a:t>
            </a:r>
            <a:r>
              <a:rPr dirty="0" sz="4950" spc="-825"/>
              <a:t>EXPLORAÇAO</a:t>
            </a:r>
            <a:r>
              <a:rPr dirty="0" sz="4950" spc="-70"/>
              <a:t> </a:t>
            </a:r>
            <a:r>
              <a:rPr dirty="0" sz="4950" spc="-905"/>
              <a:t>SEXUAL</a:t>
            </a:r>
            <a:endParaRPr sz="4950"/>
          </a:p>
        </p:txBody>
      </p:sp>
      <p:sp>
        <p:nvSpPr>
          <p:cNvPr id="9" name="object 9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922655">
              <a:lnSpc>
                <a:spcPct val="149000"/>
              </a:lnSpc>
              <a:spcBef>
                <a:spcPts val="95"/>
              </a:spcBef>
            </a:pPr>
            <a:r>
              <a:rPr dirty="0" spc="-365"/>
              <a:t>GROOMING</a:t>
            </a:r>
            <a:r>
              <a:rPr dirty="0" spc="625"/>
              <a:t> </a:t>
            </a:r>
            <a:r>
              <a:rPr dirty="0" spc="55"/>
              <a:t>-</a:t>
            </a:r>
            <a:r>
              <a:rPr dirty="0" spc="620"/>
              <a:t> </a:t>
            </a:r>
            <a:r>
              <a:rPr dirty="0" spc="-360"/>
              <a:t>Caracterizado</a:t>
            </a:r>
            <a:r>
              <a:rPr dirty="0" spc="625"/>
              <a:t> </a:t>
            </a:r>
            <a:r>
              <a:rPr dirty="0" spc="-409"/>
              <a:t>pela</a:t>
            </a:r>
            <a:r>
              <a:rPr dirty="0" spc="625"/>
              <a:t> </a:t>
            </a:r>
            <a:r>
              <a:rPr dirty="0" spc="-355"/>
              <a:t>ação</a:t>
            </a:r>
            <a:r>
              <a:rPr dirty="0" spc="620"/>
              <a:t> </a:t>
            </a:r>
            <a:r>
              <a:rPr dirty="0" spc="-565"/>
              <a:t>de</a:t>
            </a:r>
            <a:r>
              <a:rPr dirty="0" spc="625"/>
              <a:t> </a:t>
            </a:r>
            <a:r>
              <a:rPr dirty="0" spc="-705"/>
              <a:t>um</a:t>
            </a:r>
            <a:r>
              <a:rPr dirty="0" spc="620"/>
              <a:t> </a:t>
            </a:r>
            <a:r>
              <a:rPr dirty="0" spc="-290"/>
              <a:t>adulto</a:t>
            </a:r>
            <a:r>
              <a:rPr dirty="0" spc="625"/>
              <a:t> </a:t>
            </a:r>
            <a:r>
              <a:rPr dirty="0" spc="-310"/>
              <a:t>ao</a:t>
            </a:r>
            <a:r>
              <a:rPr dirty="0" spc="625"/>
              <a:t> </a:t>
            </a:r>
            <a:r>
              <a:rPr dirty="0" spc="-470"/>
              <a:t>se</a:t>
            </a:r>
            <a:r>
              <a:rPr dirty="0" spc="620"/>
              <a:t> </a:t>
            </a:r>
            <a:r>
              <a:rPr dirty="0" spc="-400"/>
              <a:t>aproximar</a:t>
            </a:r>
            <a:r>
              <a:rPr dirty="0" spc="625"/>
              <a:t> </a:t>
            </a:r>
            <a:r>
              <a:rPr dirty="0" spc="-565"/>
              <a:t>de</a:t>
            </a:r>
            <a:r>
              <a:rPr dirty="0" spc="625"/>
              <a:t> </a:t>
            </a:r>
            <a:r>
              <a:rPr dirty="0" spc="-360"/>
              <a:t>crianças</a:t>
            </a:r>
            <a:r>
              <a:rPr dirty="0" spc="620"/>
              <a:t> </a:t>
            </a:r>
            <a:r>
              <a:rPr dirty="0" spc="-310"/>
              <a:t>ou </a:t>
            </a:r>
            <a:r>
              <a:rPr dirty="0" spc="-365"/>
              <a:t>adolescentes</a:t>
            </a:r>
            <a:r>
              <a:rPr dirty="0" spc="-10"/>
              <a:t>  </a:t>
            </a:r>
            <a:r>
              <a:rPr dirty="0" spc="-415"/>
              <a:t>via</a:t>
            </a:r>
            <a:r>
              <a:rPr dirty="0"/>
              <a:t>  </a:t>
            </a:r>
            <a:r>
              <a:rPr dirty="0" spc="-340"/>
              <a:t>internet,</a:t>
            </a:r>
            <a:r>
              <a:rPr dirty="0"/>
              <a:t>  </a:t>
            </a:r>
            <a:r>
              <a:rPr dirty="0" spc="-285"/>
              <a:t>por</a:t>
            </a:r>
            <a:r>
              <a:rPr dirty="0"/>
              <a:t>  </a:t>
            </a:r>
            <a:r>
              <a:rPr dirty="0" spc="-455"/>
              <a:t>meio</a:t>
            </a:r>
            <a:r>
              <a:rPr dirty="0" spc="-5"/>
              <a:t>  </a:t>
            </a:r>
            <a:r>
              <a:rPr dirty="0" spc="-565"/>
              <a:t>de</a:t>
            </a:r>
            <a:r>
              <a:rPr dirty="0"/>
              <a:t>  </a:t>
            </a:r>
            <a:r>
              <a:rPr dirty="0" spc="-370"/>
              <a:t>chats</a:t>
            </a:r>
            <a:r>
              <a:rPr dirty="0"/>
              <a:t>  </a:t>
            </a:r>
            <a:r>
              <a:rPr dirty="0" spc="-795"/>
              <a:t>em</a:t>
            </a:r>
            <a:r>
              <a:rPr dirty="0"/>
              <a:t>  </a:t>
            </a:r>
            <a:r>
              <a:rPr dirty="0" spc="-450"/>
              <a:t>redes</a:t>
            </a:r>
            <a:r>
              <a:rPr dirty="0"/>
              <a:t>  </a:t>
            </a:r>
            <a:r>
              <a:rPr dirty="0" spc="-305"/>
              <a:t>sociais,com</a:t>
            </a:r>
            <a:r>
              <a:rPr dirty="0" spc="-5"/>
              <a:t>  </a:t>
            </a:r>
            <a:r>
              <a:rPr dirty="0"/>
              <a:t>o</a:t>
            </a:r>
            <a:r>
              <a:rPr dirty="0" spc="5"/>
              <a:t>  </a:t>
            </a:r>
            <a:r>
              <a:rPr dirty="0" spc="-310"/>
              <a:t>objetivo</a:t>
            </a:r>
            <a:r>
              <a:rPr dirty="0"/>
              <a:t>  </a:t>
            </a:r>
            <a:r>
              <a:rPr dirty="0" spc="-590"/>
              <a:t>de </a:t>
            </a:r>
            <a:r>
              <a:rPr dirty="0" spc="-330"/>
              <a:t>praticar</a:t>
            </a:r>
            <a:r>
              <a:rPr dirty="0" spc="225"/>
              <a:t> </a:t>
            </a:r>
            <a:r>
              <a:rPr dirty="0" spc="-360"/>
              <a:t>abuso</a:t>
            </a:r>
            <a:r>
              <a:rPr dirty="0" spc="229"/>
              <a:t> </a:t>
            </a:r>
            <a:r>
              <a:rPr dirty="0" spc="-409"/>
              <a:t>sexual</a:t>
            </a:r>
            <a:r>
              <a:rPr dirty="0" spc="225"/>
              <a:t> </a:t>
            </a:r>
            <a:r>
              <a:rPr dirty="0" spc="-285"/>
              <a:t>ou</a:t>
            </a:r>
            <a:r>
              <a:rPr dirty="0" spc="225"/>
              <a:t> </a:t>
            </a:r>
            <a:r>
              <a:rPr dirty="0" spc="-340"/>
              <a:t>exploração</a:t>
            </a:r>
            <a:r>
              <a:rPr dirty="0" spc="225"/>
              <a:t> </a:t>
            </a:r>
            <a:r>
              <a:rPr dirty="0" spc="-390"/>
              <a:t>sexual.</a:t>
            </a:r>
          </a:p>
          <a:p>
            <a:pPr>
              <a:lnSpc>
                <a:spcPct val="100000"/>
              </a:lnSpc>
              <a:spcBef>
                <a:spcPts val="1080"/>
              </a:spcBef>
            </a:pPr>
          </a:p>
          <a:p>
            <a:pPr algn="just" marL="4411345" marR="5080">
              <a:lnSpc>
                <a:spcPct val="149600"/>
              </a:lnSpc>
            </a:pPr>
            <a:r>
              <a:rPr dirty="0" spc="-420"/>
              <a:t>STALKING</a:t>
            </a:r>
            <a:r>
              <a:rPr dirty="0" spc="445"/>
              <a:t> </a:t>
            </a:r>
            <a:r>
              <a:rPr dirty="0"/>
              <a:t>-</a:t>
            </a:r>
            <a:r>
              <a:rPr dirty="0" spc="455"/>
              <a:t> </a:t>
            </a:r>
            <a:r>
              <a:rPr dirty="0" spc="-335"/>
              <a:t>Prática</a:t>
            </a:r>
            <a:r>
              <a:rPr dirty="0" spc="459"/>
              <a:t> </a:t>
            </a:r>
            <a:r>
              <a:rPr dirty="0" spc="-565"/>
              <a:t>de</a:t>
            </a:r>
            <a:r>
              <a:rPr dirty="0" spc="455"/>
              <a:t> </a:t>
            </a:r>
            <a:r>
              <a:rPr dirty="0" spc="-340"/>
              <a:t>perseguição</a:t>
            </a:r>
            <a:r>
              <a:rPr dirty="0" spc="455"/>
              <a:t> </a:t>
            </a:r>
            <a:r>
              <a:rPr dirty="0" spc="-365"/>
              <a:t>podendo</a:t>
            </a:r>
            <a:r>
              <a:rPr dirty="0" spc="395"/>
              <a:t>  </a:t>
            </a:r>
            <a:r>
              <a:rPr dirty="0" spc="-395"/>
              <a:t>pode</a:t>
            </a:r>
            <a:r>
              <a:rPr dirty="0" spc="459"/>
              <a:t> </a:t>
            </a:r>
            <a:r>
              <a:rPr dirty="0" spc="-380"/>
              <a:t>perturbar</a:t>
            </a:r>
            <a:r>
              <a:rPr dirty="0" spc="455"/>
              <a:t> </a:t>
            </a:r>
            <a:r>
              <a:rPr dirty="0" spc="-605"/>
              <a:t>a </a:t>
            </a:r>
            <a:r>
              <a:rPr dirty="0" spc="-409"/>
              <a:t>vítima</a:t>
            </a:r>
            <a:r>
              <a:rPr dirty="0" spc="135"/>
              <a:t>  </a:t>
            </a:r>
            <a:r>
              <a:rPr dirty="0" spc="-385"/>
              <a:t>pessoalmente,</a:t>
            </a:r>
            <a:r>
              <a:rPr dirty="0" spc="145"/>
              <a:t>  </a:t>
            </a:r>
            <a:r>
              <a:rPr dirty="0" spc="-365"/>
              <a:t>realizar</a:t>
            </a:r>
            <a:r>
              <a:rPr dirty="0" spc="140"/>
              <a:t>  </a:t>
            </a:r>
            <a:r>
              <a:rPr dirty="0" spc="-285"/>
              <a:t>ligações</a:t>
            </a:r>
            <a:r>
              <a:rPr dirty="0" spc="145"/>
              <a:t>  </a:t>
            </a:r>
            <a:r>
              <a:rPr dirty="0" spc="-300"/>
              <a:t>telefônicas,</a:t>
            </a:r>
            <a:r>
              <a:rPr dirty="0" spc="145"/>
              <a:t>  </a:t>
            </a:r>
            <a:r>
              <a:rPr dirty="0" spc="-425"/>
              <a:t>enviar</a:t>
            </a:r>
            <a:r>
              <a:rPr dirty="0" spc="145"/>
              <a:t>  </a:t>
            </a:r>
            <a:r>
              <a:rPr dirty="0" spc="-285"/>
              <a:t>e- </a:t>
            </a:r>
            <a:r>
              <a:rPr dirty="0" spc="-409"/>
              <a:t>mails</a:t>
            </a:r>
            <a:r>
              <a:rPr dirty="0" spc="665"/>
              <a:t> </a:t>
            </a:r>
            <a:r>
              <a:rPr dirty="0" spc="-685"/>
              <a:t>e</a:t>
            </a:r>
            <a:r>
              <a:rPr dirty="0" spc="675"/>
              <a:t> </a:t>
            </a:r>
            <a:r>
              <a:rPr dirty="0" spc="-459"/>
              <a:t>mensagens</a:t>
            </a:r>
            <a:r>
              <a:rPr dirty="0" spc="670"/>
              <a:t> </a:t>
            </a:r>
            <a:r>
              <a:rPr dirty="0" spc="-415"/>
              <a:t>para</a:t>
            </a:r>
            <a:r>
              <a:rPr dirty="0" spc="675"/>
              <a:t> </a:t>
            </a:r>
            <a:r>
              <a:rPr dirty="0"/>
              <a:t>o</a:t>
            </a:r>
            <a:r>
              <a:rPr dirty="0" spc="675"/>
              <a:t> </a:t>
            </a:r>
            <a:r>
              <a:rPr dirty="0" spc="-330"/>
              <a:t>celular,</a:t>
            </a:r>
            <a:r>
              <a:rPr dirty="0" spc="675"/>
              <a:t> </a:t>
            </a:r>
            <a:r>
              <a:rPr dirty="0" spc="-545"/>
              <a:t>além</a:t>
            </a:r>
            <a:r>
              <a:rPr dirty="0" spc="670"/>
              <a:t> </a:t>
            </a:r>
            <a:r>
              <a:rPr dirty="0" spc="-565"/>
              <a:t>de</a:t>
            </a:r>
            <a:r>
              <a:rPr dirty="0" spc="675"/>
              <a:t> </a:t>
            </a:r>
            <a:r>
              <a:rPr dirty="0" spc="-355"/>
              <a:t>publicar</a:t>
            </a:r>
            <a:r>
              <a:rPr dirty="0" spc="675"/>
              <a:t> </a:t>
            </a:r>
            <a:r>
              <a:rPr dirty="0" spc="-35"/>
              <a:t>fatos</a:t>
            </a:r>
            <a:r>
              <a:rPr dirty="0" spc="675"/>
              <a:t> </a:t>
            </a:r>
            <a:r>
              <a:rPr dirty="0" spc="-310"/>
              <a:t>ou </a:t>
            </a:r>
            <a:r>
              <a:rPr dirty="0" spc="-270"/>
              <a:t>boatos</a:t>
            </a:r>
            <a:r>
              <a:rPr dirty="0" spc="150"/>
              <a:t>  </a:t>
            </a:r>
            <a:r>
              <a:rPr dirty="0" spc="-505"/>
              <a:t>na</a:t>
            </a:r>
            <a:r>
              <a:rPr dirty="0" spc="204"/>
              <a:t> </a:t>
            </a:r>
            <a:r>
              <a:rPr dirty="0" spc="-340"/>
              <a:t>internet,</a:t>
            </a:r>
            <a:r>
              <a:rPr dirty="0" spc="210"/>
              <a:t> </a:t>
            </a:r>
            <a:r>
              <a:rPr dirty="0" spc="-425"/>
              <a:t>entre</a:t>
            </a:r>
            <a:r>
              <a:rPr dirty="0" spc="204"/>
              <a:t> </a:t>
            </a:r>
            <a:r>
              <a:rPr dirty="0" spc="-285"/>
              <a:t>outras</a:t>
            </a:r>
            <a:r>
              <a:rPr dirty="0" spc="210"/>
              <a:t> </a:t>
            </a:r>
            <a:r>
              <a:rPr dirty="0" spc="-330"/>
              <a:t>ações;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9131300" y="9741273"/>
            <a:ext cx="6421120" cy="231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50" spc="-215" b="1">
                <a:latin typeface="Trebuchet MS"/>
                <a:cs typeface="Trebuchet MS"/>
              </a:rPr>
              <a:t>Fonte:</a:t>
            </a:r>
            <a:r>
              <a:rPr dirty="0" sz="1350" spc="90" b="1">
                <a:latin typeface="Trebuchet MS"/>
                <a:cs typeface="Trebuchet MS"/>
              </a:rPr>
              <a:t>  </a:t>
            </a:r>
            <a:r>
              <a:rPr dirty="0" sz="1350" spc="-210" b="1">
                <a:latin typeface="Trebuchet MS"/>
                <a:cs typeface="Trebuchet MS"/>
              </a:rPr>
              <a:t>https://</a:t>
            </a:r>
            <a:r>
              <a:rPr dirty="0" sz="1350" spc="-210" b="1">
                <a:latin typeface="Trebuchet MS"/>
                <a:cs typeface="Trebuchet MS"/>
                <a:hlinkClick r:id="rId6"/>
              </a:rPr>
              <a:t>www.defensoria.se.def.br/wp-</a:t>
            </a:r>
            <a:r>
              <a:rPr dirty="0" sz="1350" spc="-190" b="1">
                <a:latin typeface="Trebuchet MS"/>
                <a:cs typeface="Trebuchet MS"/>
                <a:hlinkClick r:id="rId6"/>
              </a:rPr>
              <a:t>content/uploads/2021/05/CARTULhA-</a:t>
            </a:r>
            <a:r>
              <a:rPr dirty="0" sz="1350" spc="-225" b="1">
                <a:latin typeface="Trebuchet MS"/>
                <a:cs typeface="Trebuchet MS"/>
                <a:hlinkClick r:id="rId6"/>
              </a:rPr>
              <a:t>COMPLETA-</a:t>
            </a:r>
            <a:r>
              <a:rPr dirty="0" sz="1350" spc="-175" b="1">
                <a:latin typeface="Trebuchet MS"/>
                <a:cs typeface="Trebuchet MS"/>
                <a:hlinkClick r:id="rId6"/>
              </a:rPr>
              <a:t>EM-</a:t>
            </a:r>
            <a:r>
              <a:rPr dirty="0" sz="1350" spc="-200" b="1">
                <a:latin typeface="Trebuchet MS"/>
                <a:cs typeface="Trebuchet MS"/>
                <a:hlinkClick r:id="rId6"/>
              </a:rPr>
              <a:t>PDF-</a:t>
            </a:r>
            <a:r>
              <a:rPr dirty="0" sz="1350" spc="-40" b="1">
                <a:latin typeface="Trebuchet MS"/>
                <a:cs typeface="Trebuchet MS"/>
                <a:hlinkClick r:id="rId6"/>
              </a:rPr>
              <a:t>1.pdf</a:t>
            </a:r>
            <a:endParaRPr sz="13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Ingrid Nepomuceno</dc:creator>
  <cp:keywords>DAGnio2slPU,BAFJryFYIVw,0</cp:keywords>
  <dc:title>Palestra Câmara -  Apresentação Maio Laranja ARARAS (adolescentes)</dc:title>
  <dcterms:created xsi:type="dcterms:W3CDTF">2025-05-21T11:37:11Z</dcterms:created>
  <dcterms:modified xsi:type="dcterms:W3CDTF">2025-05-21T11:37:11Z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2025-05-19T00:00:00Z</vt:filetime>
  </property>
  <property fmtid="{D5CDD505-2E9C-101B-9397-08002B2CF9AE}" pid="3" name="Creator">
    <vt:lpwstr>Canva</vt:lpwstr>
  </property>
  <property fmtid="{D5CDD505-2E9C-101B-9397-08002B2CF9AE}" pid="4" name="LastSaved">
    <vt:filetime>2025-05-21T00:00:00Z</vt:filetime>
  </property>
  <property fmtid="{D5CDD505-2E9C-101B-9397-08002B2CF9AE}" pid="5" name="Producer">
    <vt:lpwstr>Canva</vt:lpwstr>
  </property>
</Properties>
</file>